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8" r:id="rId3"/>
    <p:sldId id="257" r:id="rId4"/>
    <p:sldId id="259" r:id="rId5"/>
    <p:sldId id="262" r:id="rId6"/>
    <p:sldId id="261" r:id="rId7"/>
    <p:sldId id="260" r:id="rId8"/>
    <p:sldId id="263" r:id="rId9"/>
    <p:sldId id="264" r:id="rId10"/>
    <p:sldId id="266" r:id="rId11"/>
    <p:sldId id="267" r:id="rId12"/>
    <p:sldId id="268" r:id="rId13"/>
    <p:sldId id="269" r:id="rId14"/>
    <p:sldId id="265" r:id="rId15"/>
    <p:sldId id="270" r:id="rId16"/>
    <p:sldId id="274"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3" autoAdjust="0"/>
    <p:restoredTop sz="96031" autoAdjust="0"/>
  </p:normalViewPr>
  <p:slideViewPr>
    <p:cSldViewPr snapToGrid="0">
      <p:cViewPr varScale="1">
        <p:scale>
          <a:sx n="116" d="100"/>
          <a:sy n="116" d="100"/>
        </p:scale>
        <p:origin x="450" y="114"/>
      </p:cViewPr>
      <p:guideLst/>
    </p:cSldViewPr>
  </p:slideViewPr>
  <p:notesTextViewPr>
    <p:cViewPr>
      <p:scale>
        <a:sx n="1" d="1"/>
        <a:sy n="1" d="1"/>
      </p:scale>
      <p:origin x="0" y="0"/>
    </p:cViewPr>
  </p:notesTextViewPr>
  <p:notesViewPr>
    <p:cSldViewPr snapToGrid="0">
      <p:cViewPr varScale="1">
        <p:scale>
          <a:sx n="82" d="100"/>
          <a:sy n="82" d="100"/>
        </p:scale>
        <p:origin x="395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9E6ABE-4EF1-4D4B-9BB7-C621670569A8}"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DB73ACEE-7CA3-43C8-8C7A-777297839DC3}">
      <dgm:prSet/>
      <dgm:spPr/>
      <dgm:t>
        <a:bodyPr/>
        <a:lstStyle/>
        <a:p>
          <a:r>
            <a:rPr lang="en-GB"/>
            <a:t>Physical and mental health </a:t>
          </a:r>
          <a:endParaRPr lang="en-US"/>
        </a:p>
      </dgm:t>
    </dgm:pt>
    <dgm:pt modelId="{79A25A28-23DA-4A44-BAC1-5B0F6DA936C2}" type="parTrans" cxnId="{2E3FB605-D1F5-456D-8754-3D25FF368CF0}">
      <dgm:prSet/>
      <dgm:spPr/>
      <dgm:t>
        <a:bodyPr/>
        <a:lstStyle/>
        <a:p>
          <a:endParaRPr lang="en-US"/>
        </a:p>
      </dgm:t>
    </dgm:pt>
    <dgm:pt modelId="{48865836-5C88-44C7-8F7B-1234352CA3EE}" type="sibTrans" cxnId="{2E3FB605-D1F5-456D-8754-3D25FF368CF0}">
      <dgm:prSet/>
      <dgm:spPr/>
      <dgm:t>
        <a:bodyPr/>
        <a:lstStyle/>
        <a:p>
          <a:endParaRPr lang="en-US"/>
        </a:p>
      </dgm:t>
    </dgm:pt>
    <dgm:pt modelId="{9F18AAEA-9F6B-4841-9FDE-D9019DC44ADD}">
      <dgm:prSet/>
      <dgm:spPr/>
      <dgm:t>
        <a:bodyPr/>
        <a:lstStyle/>
        <a:p>
          <a:r>
            <a:rPr lang="en-GB"/>
            <a:t>Stress </a:t>
          </a:r>
          <a:endParaRPr lang="en-US"/>
        </a:p>
      </dgm:t>
    </dgm:pt>
    <dgm:pt modelId="{7AA377D0-3917-4C5C-A7BC-FAEEF7DA9855}" type="parTrans" cxnId="{A17ECB79-2095-47B2-90DE-3DC7841A1E6A}">
      <dgm:prSet/>
      <dgm:spPr/>
      <dgm:t>
        <a:bodyPr/>
        <a:lstStyle/>
        <a:p>
          <a:endParaRPr lang="en-US"/>
        </a:p>
      </dgm:t>
    </dgm:pt>
    <dgm:pt modelId="{F929463C-D584-4994-BD56-75186E81F7CA}" type="sibTrans" cxnId="{A17ECB79-2095-47B2-90DE-3DC7841A1E6A}">
      <dgm:prSet/>
      <dgm:spPr/>
      <dgm:t>
        <a:bodyPr/>
        <a:lstStyle/>
        <a:p>
          <a:endParaRPr lang="en-US"/>
        </a:p>
      </dgm:t>
    </dgm:pt>
    <dgm:pt modelId="{857931C7-D357-4A7B-A8BA-6F0A0B958C1A}">
      <dgm:prSet/>
      <dgm:spPr/>
      <dgm:t>
        <a:bodyPr/>
        <a:lstStyle/>
        <a:p>
          <a:r>
            <a:rPr lang="en-GB"/>
            <a:t>Sleep </a:t>
          </a:r>
          <a:endParaRPr lang="en-US"/>
        </a:p>
      </dgm:t>
    </dgm:pt>
    <dgm:pt modelId="{3FD318F8-6B7D-48CD-9781-BA88E39B8992}" type="parTrans" cxnId="{00F29F30-AF46-4219-B01B-5EA6A64BE9DC}">
      <dgm:prSet/>
      <dgm:spPr/>
      <dgm:t>
        <a:bodyPr/>
        <a:lstStyle/>
        <a:p>
          <a:endParaRPr lang="en-US"/>
        </a:p>
      </dgm:t>
    </dgm:pt>
    <dgm:pt modelId="{49944EA8-3CAF-443E-8831-6935CF0F440A}" type="sibTrans" cxnId="{00F29F30-AF46-4219-B01B-5EA6A64BE9DC}">
      <dgm:prSet/>
      <dgm:spPr/>
      <dgm:t>
        <a:bodyPr/>
        <a:lstStyle/>
        <a:p>
          <a:endParaRPr lang="en-US"/>
        </a:p>
      </dgm:t>
    </dgm:pt>
    <dgm:pt modelId="{C8A6128C-E0EB-4C07-9D87-FB09E7B6676A}">
      <dgm:prSet/>
      <dgm:spPr/>
      <dgm:t>
        <a:bodyPr/>
        <a:lstStyle/>
        <a:p>
          <a:r>
            <a:rPr lang="en-GB"/>
            <a:t>Where to go for information</a:t>
          </a:r>
          <a:endParaRPr lang="en-US"/>
        </a:p>
      </dgm:t>
    </dgm:pt>
    <dgm:pt modelId="{210BBBD8-2F30-48AF-AC51-C220BAA1D661}" type="parTrans" cxnId="{69FEFE97-5532-4422-B2A0-6CBEF83A4A15}">
      <dgm:prSet/>
      <dgm:spPr/>
      <dgm:t>
        <a:bodyPr/>
        <a:lstStyle/>
        <a:p>
          <a:endParaRPr lang="en-US"/>
        </a:p>
      </dgm:t>
    </dgm:pt>
    <dgm:pt modelId="{AB608C16-A044-4AF5-8828-31665186147F}" type="sibTrans" cxnId="{69FEFE97-5532-4422-B2A0-6CBEF83A4A15}">
      <dgm:prSet/>
      <dgm:spPr/>
      <dgm:t>
        <a:bodyPr/>
        <a:lstStyle/>
        <a:p>
          <a:endParaRPr lang="en-US"/>
        </a:p>
      </dgm:t>
    </dgm:pt>
    <dgm:pt modelId="{83AA7581-7010-4FF2-BDE9-AB042CCE130A}">
      <dgm:prSet/>
      <dgm:spPr/>
      <dgm:t>
        <a:bodyPr/>
        <a:lstStyle/>
        <a:p>
          <a:r>
            <a:rPr lang="en-GB"/>
            <a:t>Isolation</a:t>
          </a:r>
          <a:endParaRPr lang="en-US"/>
        </a:p>
      </dgm:t>
    </dgm:pt>
    <dgm:pt modelId="{9A0A5284-9CE6-4CDB-A845-7F08C204B1F6}" type="parTrans" cxnId="{DA34393A-E8F7-4403-AD79-0CF845E13CB5}">
      <dgm:prSet/>
      <dgm:spPr/>
      <dgm:t>
        <a:bodyPr/>
        <a:lstStyle/>
        <a:p>
          <a:endParaRPr lang="en-US"/>
        </a:p>
      </dgm:t>
    </dgm:pt>
    <dgm:pt modelId="{7893A573-A382-40D4-BF0B-F5B5618DEEC6}" type="sibTrans" cxnId="{DA34393A-E8F7-4403-AD79-0CF845E13CB5}">
      <dgm:prSet/>
      <dgm:spPr/>
      <dgm:t>
        <a:bodyPr/>
        <a:lstStyle/>
        <a:p>
          <a:endParaRPr lang="en-US"/>
        </a:p>
      </dgm:t>
    </dgm:pt>
    <dgm:pt modelId="{B35879C2-0FD6-49CC-8870-3F69479B5E4A}">
      <dgm:prSet/>
      <dgm:spPr/>
      <dgm:t>
        <a:bodyPr/>
        <a:lstStyle/>
        <a:p>
          <a:r>
            <a:rPr lang="en-GB"/>
            <a:t>Knowledge on how to manage particular conditions </a:t>
          </a:r>
          <a:endParaRPr lang="en-US"/>
        </a:p>
      </dgm:t>
    </dgm:pt>
    <dgm:pt modelId="{AEA56878-3C28-4B6C-8B44-C7E955E8CDE4}" type="parTrans" cxnId="{8111C9B5-A8F4-44F0-BBC9-EB1332D5018F}">
      <dgm:prSet/>
      <dgm:spPr/>
      <dgm:t>
        <a:bodyPr/>
        <a:lstStyle/>
        <a:p>
          <a:endParaRPr lang="en-US"/>
        </a:p>
      </dgm:t>
    </dgm:pt>
    <dgm:pt modelId="{F41E8730-734C-44AF-AE28-8D6C264DA511}" type="sibTrans" cxnId="{8111C9B5-A8F4-44F0-BBC9-EB1332D5018F}">
      <dgm:prSet/>
      <dgm:spPr/>
      <dgm:t>
        <a:bodyPr/>
        <a:lstStyle/>
        <a:p>
          <a:endParaRPr lang="en-US"/>
        </a:p>
      </dgm:t>
    </dgm:pt>
    <dgm:pt modelId="{B05EA6B2-69EE-45C4-B444-17FE928EB548}" type="pres">
      <dgm:prSet presAssocID="{FC9E6ABE-4EF1-4D4B-9BB7-C621670569A8}" presName="vert0" presStyleCnt="0">
        <dgm:presLayoutVars>
          <dgm:dir/>
          <dgm:animOne val="branch"/>
          <dgm:animLvl val="lvl"/>
        </dgm:presLayoutVars>
      </dgm:prSet>
      <dgm:spPr/>
    </dgm:pt>
    <dgm:pt modelId="{13908BAB-8CB4-450E-AF6E-F27D7893775E}" type="pres">
      <dgm:prSet presAssocID="{DB73ACEE-7CA3-43C8-8C7A-777297839DC3}" presName="thickLine" presStyleLbl="alignNode1" presStyleIdx="0" presStyleCnt="6"/>
      <dgm:spPr/>
    </dgm:pt>
    <dgm:pt modelId="{B14B6F0E-5F45-46BF-BC55-69CDA9A6D565}" type="pres">
      <dgm:prSet presAssocID="{DB73ACEE-7CA3-43C8-8C7A-777297839DC3}" presName="horz1" presStyleCnt="0"/>
      <dgm:spPr/>
    </dgm:pt>
    <dgm:pt modelId="{E7CD3CAF-640E-4A95-9434-84308D55106D}" type="pres">
      <dgm:prSet presAssocID="{DB73ACEE-7CA3-43C8-8C7A-777297839DC3}" presName="tx1" presStyleLbl="revTx" presStyleIdx="0" presStyleCnt="6"/>
      <dgm:spPr/>
    </dgm:pt>
    <dgm:pt modelId="{A65E8840-DA97-4707-A4F0-BB8F57947DD5}" type="pres">
      <dgm:prSet presAssocID="{DB73ACEE-7CA3-43C8-8C7A-777297839DC3}" presName="vert1" presStyleCnt="0"/>
      <dgm:spPr/>
    </dgm:pt>
    <dgm:pt modelId="{AC2E254F-9AF4-4219-854A-E936D74129BD}" type="pres">
      <dgm:prSet presAssocID="{9F18AAEA-9F6B-4841-9FDE-D9019DC44ADD}" presName="thickLine" presStyleLbl="alignNode1" presStyleIdx="1" presStyleCnt="6"/>
      <dgm:spPr/>
    </dgm:pt>
    <dgm:pt modelId="{72179662-12CB-4981-8D5A-68514E05E2AB}" type="pres">
      <dgm:prSet presAssocID="{9F18AAEA-9F6B-4841-9FDE-D9019DC44ADD}" presName="horz1" presStyleCnt="0"/>
      <dgm:spPr/>
    </dgm:pt>
    <dgm:pt modelId="{91C04034-DDFD-4946-8FB4-9BCB74F0079A}" type="pres">
      <dgm:prSet presAssocID="{9F18AAEA-9F6B-4841-9FDE-D9019DC44ADD}" presName="tx1" presStyleLbl="revTx" presStyleIdx="1" presStyleCnt="6"/>
      <dgm:spPr/>
    </dgm:pt>
    <dgm:pt modelId="{65788897-C6EC-435C-8905-560AC9C4DC34}" type="pres">
      <dgm:prSet presAssocID="{9F18AAEA-9F6B-4841-9FDE-D9019DC44ADD}" presName="vert1" presStyleCnt="0"/>
      <dgm:spPr/>
    </dgm:pt>
    <dgm:pt modelId="{18793316-B486-4817-966A-4526B3C80523}" type="pres">
      <dgm:prSet presAssocID="{857931C7-D357-4A7B-A8BA-6F0A0B958C1A}" presName="thickLine" presStyleLbl="alignNode1" presStyleIdx="2" presStyleCnt="6"/>
      <dgm:spPr/>
    </dgm:pt>
    <dgm:pt modelId="{576D6737-350E-467F-A639-CBB679ECD965}" type="pres">
      <dgm:prSet presAssocID="{857931C7-D357-4A7B-A8BA-6F0A0B958C1A}" presName="horz1" presStyleCnt="0"/>
      <dgm:spPr/>
    </dgm:pt>
    <dgm:pt modelId="{B731219D-ED54-4C42-88F1-1B62EABBF200}" type="pres">
      <dgm:prSet presAssocID="{857931C7-D357-4A7B-A8BA-6F0A0B958C1A}" presName="tx1" presStyleLbl="revTx" presStyleIdx="2" presStyleCnt="6"/>
      <dgm:spPr/>
    </dgm:pt>
    <dgm:pt modelId="{0AD0CA71-B9E6-4BC6-BC81-B94B0CD566D1}" type="pres">
      <dgm:prSet presAssocID="{857931C7-D357-4A7B-A8BA-6F0A0B958C1A}" presName="vert1" presStyleCnt="0"/>
      <dgm:spPr/>
    </dgm:pt>
    <dgm:pt modelId="{1B22B4DC-8D88-4D93-8579-C4950F3390AD}" type="pres">
      <dgm:prSet presAssocID="{C8A6128C-E0EB-4C07-9D87-FB09E7B6676A}" presName="thickLine" presStyleLbl="alignNode1" presStyleIdx="3" presStyleCnt="6"/>
      <dgm:spPr/>
    </dgm:pt>
    <dgm:pt modelId="{6F36B8CB-7E7E-4F2E-8C98-E191C218A3DA}" type="pres">
      <dgm:prSet presAssocID="{C8A6128C-E0EB-4C07-9D87-FB09E7B6676A}" presName="horz1" presStyleCnt="0"/>
      <dgm:spPr/>
    </dgm:pt>
    <dgm:pt modelId="{B9B34091-39FE-4494-B325-9889549C4B31}" type="pres">
      <dgm:prSet presAssocID="{C8A6128C-E0EB-4C07-9D87-FB09E7B6676A}" presName="tx1" presStyleLbl="revTx" presStyleIdx="3" presStyleCnt="6"/>
      <dgm:spPr/>
    </dgm:pt>
    <dgm:pt modelId="{C72DCCC3-D1DC-42C3-AB46-4CA42073D201}" type="pres">
      <dgm:prSet presAssocID="{C8A6128C-E0EB-4C07-9D87-FB09E7B6676A}" presName="vert1" presStyleCnt="0"/>
      <dgm:spPr/>
    </dgm:pt>
    <dgm:pt modelId="{A458141B-B8C4-4E47-B571-0F5F78A10971}" type="pres">
      <dgm:prSet presAssocID="{83AA7581-7010-4FF2-BDE9-AB042CCE130A}" presName="thickLine" presStyleLbl="alignNode1" presStyleIdx="4" presStyleCnt="6"/>
      <dgm:spPr/>
    </dgm:pt>
    <dgm:pt modelId="{6A442E8C-240E-472D-AF53-EF19351B90C6}" type="pres">
      <dgm:prSet presAssocID="{83AA7581-7010-4FF2-BDE9-AB042CCE130A}" presName="horz1" presStyleCnt="0"/>
      <dgm:spPr/>
    </dgm:pt>
    <dgm:pt modelId="{6ADB17AE-FC27-4726-901B-D78D748397E1}" type="pres">
      <dgm:prSet presAssocID="{83AA7581-7010-4FF2-BDE9-AB042CCE130A}" presName="tx1" presStyleLbl="revTx" presStyleIdx="4" presStyleCnt="6"/>
      <dgm:spPr/>
    </dgm:pt>
    <dgm:pt modelId="{70CA08C6-F9F3-41AE-897A-ACC241E193F6}" type="pres">
      <dgm:prSet presAssocID="{83AA7581-7010-4FF2-BDE9-AB042CCE130A}" presName="vert1" presStyleCnt="0"/>
      <dgm:spPr/>
    </dgm:pt>
    <dgm:pt modelId="{68695114-ECA1-4B93-BBA2-F4FF5AE88BD7}" type="pres">
      <dgm:prSet presAssocID="{B35879C2-0FD6-49CC-8870-3F69479B5E4A}" presName="thickLine" presStyleLbl="alignNode1" presStyleIdx="5" presStyleCnt="6"/>
      <dgm:spPr/>
    </dgm:pt>
    <dgm:pt modelId="{06F7F9BB-ECB5-4CB8-BFEA-ABDD5EB2B46A}" type="pres">
      <dgm:prSet presAssocID="{B35879C2-0FD6-49CC-8870-3F69479B5E4A}" presName="horz1" presStyleCnt="0"/>
      <dgm:spPr/>
    </dgm:pt>
    <dgm:pt modelId="{35935BF8-0EB0-4F28-A3BB-2BBE7492FB49}" type="pres">
      <dgm:prSet presAssocID="{B35879C2-0FD6-49CC-8870-3F69479B5E4A}" presName="tx1" presStyleLbl="revTx" presStyleIdx="5" presStyleCnt="6"/>
      <dgm:spPr/>
    </dgm:pt>
    <dgm:pt modelId="{7335E3D6-2416-4363-9D9C-7C381B4696DE}" type="pres">
      <dgm:prSet presAssocID="{B35879C2-0FD6-49CC-8870-3F69479B5E4A}" presName="vert1" presStyleCnt="0"/>
      <dgm:spPr/>
    </dgm:pt>
  </dgm:ptLst>
  <dgm:cxnLst>
    <dgm:cxn modelId="{2E3FB605-D1F5-456D-8754-3D25FF368CF0}" srcId="{FC9E6ABE-4EF1-4D4B-9BB7-C621670569A8}" destId="{DB73ACEE-7CA3-43C8-8C7A-777297839DC3}" srcOrd="0" destOrd="0" parTransId="{79A25A28-23DA-4A44-BAC1-5B0F6DA936C2}" sibTransId="{48865836-5C88-44C7-8F7B-1234352CA3EE}"/>
    <dgm:cxn modelId="{BDAE3B0B-E970-47B1-BD29-5C82CD5C244E}" type="presOf" srcId="{B35879C2-0FD6-49CC-8870-3F69479B5E4A}" destId="{35935BF8-0EB0-4F28-A3BB-2BBE7492FB49}" srcOrd="0" destOrd="0" presId="urn:microsoft.com/office/officeart/2008/layout/LinedList"/>
    <dgm:cxn modelId="{19632C29-B901-4101-826B-1E9A637049C8}" type="presOf" srcId="{9F18AAEA-9F6B-4841-9FDE-D9019DC44ADD}" destId="{91C04034-DDFD-4946-8FB4-9BCB74F0079A}" srcOrd="0" destOrd="0" presId="urn:microsoft.com/office/officeart/2008/layout/LinedList"/>
    <dgm:cxn modelId="{00F29F30-AF46-4219-B01B-5EA6A64BE9DC}" srcId="{FC9E6ABE-4EF1-4D4B-9BB7-C621670569A8}" destId="{857931C7-D357-4A7B-A8BA-6F0A0B958C1A}" srcOrd="2" destOrd="0" parTransId="{3FD318F8-6B7D-48CD-9781-BA88E39B8992}" sibTransId="{49944EA8-3CAF-443E-8831-6935CF0F440A}"/>
    <dgm:cxn modelId="{2F5B383A-D828-4147-90C6-EC5FD6D752FE}" type="presOf" srcId="{C8A6128C-E0EB-4C07-9D87-FB09E7B6676A}" destId="{B9B34091-39FE-4494-B325-9889549C4B31}" srcOrd="0" destOrd="0" presId="urn:microsoft.com/office/officeart/2008/layout/LinedList"/>
    <dgm:cxn modelId="{DA34393A-E8F7-4403-AD79-0CF845E13CB5}" srcId="{FC9E6ABE-4EF1-4D4B-9BB7-C621670569A8}" destId="{83AA7581-7010-4FF2-BDE9-AB042CCE130A}" srcOrd="4" destOrd="0" parTransId="{9A0A5284-9CE6-4CDB-A845-7F08C204B1F6}" sibTransId="{7893A573-A382-40D4-BF0B-F5B5618DEEC6}"/>
    <dgm:cxn modelId="{F30DF069-79FD-4CD7-9418-06BC5C9CDD22}" type="presOf" srcId="{83AA7581-7010-4FF2-BDE9-AB042CCE130A}" destId="{6ADB17AE-FC27-4726-901B-D78D748397E1}" srcOrd="0" destOrd="0" presId="urn:microsoft.com/office/officeart/2008/layout/LinedList"/>
    <dgm:cxn modelId="{AB0C6478-2598-48F6-AF36-1F52AEBDB2EC}" type="presOf" srcId="{FC9E6ABE-4EF1-4D4B-9BB7-C621670569A8}" destId="{B05EA6B2-69EE-45C4-B444-17FE928EB548}" srcOrd="0" destOrd="0" presId="urn:microsoft.com/office/officeart/2008/layout/LinedList"/>
    <dgm:cxn modelId="{A17ECB79-2095-47B2-90DE-3DC7841A1E6A}" srcId="{FC9E6ABE-4EF1-4D4B-9BB7-C621670569A8}" destId="{9F18AAEA-9F6B-4841-9FDE-D9019DC44ADD}" srcOrd="1" destOrd="0" parTransId="{7AA377D0-3917-4C5C-A7BC-FAEEF7DA9855}" sibTransId="{F929463C-D584-4994-BD56-75186E81F7CA}"/>
    <dgm:cxn modelId="{69FEFE97-5532-4422-B2A0-6CBEF83A4A15}" srcId="{FC9E6ABE-4EF1-4D4B-9BB7-C621670569A8}" destId="{C8A6128C-E0EB-4C07-9D87-FB09E7B6676A}" srcOrd="3" destOrd="0" parTransId="{210BBBD8-2F30-48AF-AC51-C220BAA1D661}" sibTransId="{AB608C16-A044-4AF5-8828-31665186147F}"/>
    <dgm:cxn modelId="{ECAB9CA7-571E-46E9-8CBE-0DEC35D2ADE5}" type="presOf" srcId="{DB73ACEE-7CA3-43C8-8C7A-777297839DC3}" destId="{E7CD3CAF-640E-4A95-9434-84308D55106D}" srcOrd="0" destOrd="0" presId="urn:microsoft.com/office/officeart/2008/layout/LinedList"/>
    <dgm:cxn modelId="{8111C9B5-A8F4-44F0-BBC9-EB1332D5018F}" srcId="{FC9E6ABE-4EF1-4D4B-9BB7-C621670569A8}" destId="{B35879C2-0FD6-49CC-8870-3F69479B5E4A}" srcOrd="5" destOrd="0" parTransId="{AEA56878-3C28-4B6C-8B44-C7E955E8CDE4}" sibTransId="{F41E8730-734C-44AF-AE28-8D6C264DA511}"/>
    <dgm:cxn modelId="{3BF51DDB-F73A-4480-A8E0-C2953CFF1F05}" type="presOf" srcId="{857931C7-D357-4A7B-A8BA-6F0A0B958C1A}" destId="{B731219D-ED54-4C42-88F1-1B62EABBF200}" srcOrd="0" destOrd="0" presId="urn:microsoft.com/office/officeart/2008/layout/LinedList"/>
    <dgm:cxn modelId="{F559C084-93A1-44FC-87F9-35E7A8255025}" type="presParOf" srcId="{B05EA6B2-69EE-45C4-B444-17FE928EB548}" destId="{13908BAB-8CB4-450E-AF6E-F27D7893775E}" srcOrd="0" destOrd="0" presId="urn:microsoft.com/office/officeart/2008/layout/LinedList"/>
    <dgm:cxn modelId="{72DC9795-8479-4BF3-8C21-40A44F658059}" type="presParOf" srcId="{B05EA6B2-69EE-45C4-B444-17FE928EB548}" destId="{B14B6F0E-5F45-46BF-BC55-69CDA9A6D565}" srcOrd="1" destOrd="0" presId="urn:microsoft.com/office/officeart/2008/layout/LinedList"/>
    <dgm:cxn modelId="{FC6C51A1-66B1-4B09-9813-FC122F941667}" type="presParOf" srcId="{B14B6F0E-5F45-46BF-BC55-69CDA9A6D565}" destId="{E7CD3CAF-640E-4A95-9434-84308D55106D}" srcOrd="0" destOrd="0" presId="urn:microsoft.com/office/officeart/2008/layout/LinedList"/>
    <dgm:cxn modelId="{6B878DCD-2221-4642-98DB-C225E8AB92DB}" type="presParOf" srcId="{B14B6F0E-5F45-46BF-BC55-69CDA9A6D565}" destId="{A65E8840-DA97-4707-A4F0-BB8F57947DD5}" srcOrd="1" destOrd="0" presId="urn:microsoft.com/office/officeart/2008/layout/LinedList"/>
    <dgm:cxn modelId="{0E23E65C-F73A-46FB-88BA-B2983F1457CD}" type="presParOf" srcId="{B05EA6B2-69EE-45C4-B444-17FE928EB548}" destId="{AC2E254F-9AF4-4219-854A-E936D74129BD}" srcOrd="2" destOrd="0" presId="urn:microsoft.com/office/officeart/2008/layout/LinedList"/>
    <dgm:cxn modelId="{F9257982-EF8E-4CC5-A16B-1DAE6A076F18}" type="presParOf" srcId="{B05EA6B2-69EE-45C4-B444-17FE928EB548}" destId="{72179662-12CB-4981-8D5A-68514E05E2AB}" srcOrd="3" destOrd="0" presId="urn:microsoft.com/office/officeart/2008/layout/LinedList"/>
    <dgm:cxn modelId="{7EF8F07D-DCEB-4F84-9189-404EDE57C2A8}" type="presParOf" srcId="{72179662-12CB-4981-8D5A-68514E05E2AB}" destId="{91C04034-DDFD-4946-8FB4-9BCB74F0079A}" srcOrd="0" destOrd="0" presId="urn:microsoft.com/office/officeart/2008/layout/LinedList"/>
    <dgm:cxn modelId="{293A00F7-415D-4527-A6DD-71C6340B664F}" type="presParOf" srcId="{72179662-12CB-4981-8D5A-68514E05E2AB}" destId="{65788897-C6EC-435C-8905-560AC9C4DC34}" srcOrd="1" destOrd="0" presId="urn:microsoft.com/office/officeart/2008/layout/LinedList"/>
    <dgm:cxn modelId="{B8F2AFE4-B234-43E8-9AAF-50150A7BB0E5}" type="presParOf" srcId="{B05EA6B2-69EE-45C4-B444-17FE928EB548}" destId="{18793316-B486-4817-966A-4526B3C80523}" srcOrd="4" destOrd="0" presId="urn:microsoft.com/office/officeart/2008/layout/LinedList"/>
    <dgm:cxn modelId="{B98EE30D-A871-45D5-A2CB-166CC58D3674}" type="presParOf" srcId="{B05EA6B2-69EE-45C4-B444-17FE928EB548}" destId="{576D6737-350E-467F-A639-CBB679ECD965}" srcOrd="5" destOrd="0" presId="urn:microsoft.com/office/officeart/2008/layout/LinedList"/>
    <dgm:cxn modelId="{8726B4D3-ECF4-4198-930B-72B21C62D4EE}" type="presParOf" srcId="{576D6737-350E-467F-A639-CBB679ECD965}" destId="{B731219D-ED54-4C42-88F1-1B62EABBF200}" srcOrd="0" destOrd="0" presId="urn:microsoft.com/office/officeart/2008/layout/LinedList"/>
    <dgm:cxn modelId="{AF1D764D-C5D4-4742-B8C0-4E2E7855938B}" type="presParOf" srcId="{576D6737-350E-467F-A639-CBB679ECD965}" destId="{0AD0CA71-B9E6-4BC6-BC81-B94B0CD566D1}" srcOrd="1" destOrd="0" presId="urn:microsoft.com/office/officeart/2008/layout/LinedList"/>
    <dgm:cxn modelId="{1D9E39D2-1CC8-40ED-BC38-C02BBE3D277C}" type="presParOf" srcId="{B05EA6B2-69EE-45C4-B444-17FE928EB548}" destId="{1B22B4DC-8D88-4D93-8579-C4950F3390AD}" srcOrd="6" destOrd="0" presId="urn:microsoft.com/office/officeart/2008/layout/LinedList"/>
    <dgm:cxn modelId="{45AD0C51-D7E7-448C-8C9B-6AC17E0554EB}" type="presParOf" srcId="{B05EA6B2-69EE-45C4-B444-17FE928EB548}" destId="{6F36B8CB-7E7E-4F2E-8C98-E191C218A3DA}" srcOrd="7" destOrd="0" presId="urn:microsoft.com/office/officeart/2008/layout/LinedList"/>
    <dgm:cxn modelId="{EAE19832-BAB4-437D-BAEA-6B56E70FA0D8}" type="presParOf" srcId="{6F36B8CB-7E7E-4F2E-8C98-E191C218A3DA}" destId="{B9B34091-39FE-4494-B325-9889549C4B31}" srcOrd="0" destOrd="0" presId="urn:microsoft.com/office/officeart/2008/layout/LinedList"/>
    <dgm:cxn modelId="{11F4765C-0205-498A-8EBB-10E0D042A18D}" type="presParOf" srcId="{6F36B8CB-7E7E-4F2E-8C98-E191C218A3DA}" destId="{C72DCCC3-D1DC-42C3-AB46-4CA42073D201}" srcOrd="1" destOrd="0" presId="urn:microsoft.com/office/officeart/2008/layout/LinedList"/>
    <dgm:cxn modelId="{B4FEC4FF-85CE-4EFC-B0EA-1F0BBA4172F2}" type="presParOf" srcId="{B05EA6B2-69EE-45C4-B444-17FE928EB548}" destId="{A458141B-B8C4-4E47-B571-0F5F78A10971}" srcOrd="8" destOrd="0" presId="urn:microsoft.com/office/officeart/2008/layout/LinedList"/>
    <dgm:cxn modelId="{DF415490-78F3-4346-8D15-C5CF96837188}" type="presParOf" srcId="{B05EA6B2-69EE-45C4-B444-17FE928EB548}" destId="{6A442E8C-240E-472D-AF53-EF19351B90C6}" srcOrd="9" destOrd="0" presId="urn:microsoft.com/office/officeart/2008/layout/LinedList"/>
    <dgm:cxn modelId="{8899B492-5D4C-438D-A31E-21ABBB058015}" type="presParOf" srcId="{6A442E8C-240E-472D-AF53-EF19351B90C6}" destId="{6ADB17AE-FC27-4726-901B-D78D748397E1}" srcOrd="0" destOrd="0" presId="urn:microsoft.com/office/officeart/2008/layout/LinedList"/>
    <dgm:cxn modelId="{02ED6CBD-C9D6-47DA-8C5E-C682D955498B}" type="presParOf" srcId="{6A442E8C-240E-472D-AF53-EF19351B90C6}" destId="{70CA08C6-F9F3-41AE-897A-ACC241E193F6}" srcOrd="1" destOrd="0" presId="urn:microsoft.com/office/officeart/2008/layout/LinedList"/>
    <dgm:cxn modelId="{D829B80A-5599-470D-9EE2-5C7CEFD5B98F}" type="presParOf" srcId="{B05EA6B2-69EE-45C4-B444-17FE928EB548}" destId="{68695114-ECA1-4B93-BBA2-F4FF5AE88BD7}" srcOrd="10" destOrd="0" presId="urn:microsoft.com/office/officeart/2008/layout/LinedList"/>
    <dgm:cxn modelId="{48690D0B-6BDF-44CE-8E0B-44B938283D21}" type="presParOf" srcId="{B05EA6B2-69EE-45C4-B444-17FE928EB548}" destId="{06F7F9BB-ECB5-4CB8-BFEA-ABDD5EB2B46A}" srcOrd="11" destOrd="0" presId="urn:microsoft.com/office/officeart/2008/layout/LinedList"/>
    <dgm:cxn modelId="{BCA03B6D-EA0A-47D3-91C2-EFA1B4683E50}" type="presParOf" srcId="{06F7F9BB-ECB5-4CB8-BFEA-ABDD5EB2B46A}" destId="{35935BF8-0EB0-4F28-A3BB-2BBE7492FB49}" srcOrd="0" destOrd="0" presId="urn:microsoft.com/office/officeart/2008/layout/LinedList"/>
    <dgm:cxn modelId="{0B0E4A19-CB72-4C03-98C8-7F277AC29675}" type="presParOf" srcId="{06F7F9BB-ECB5-4CB8-BFEA-ABDD5EB2B46A}" destId="{7335E3D6-2416-4363-9D9C-7C381B4696D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40DC6C-61DE-4F54-8320-8F317A055B7E}" type="doc">
      <dgm:prSet loTypeId="urn:microsoft.com/office/officeart/2016/7/layout/VerticalHollowActionList" loCatId="List" qsTypeId="urn:microsoft.com/office/officeart/2005/8/quickstyle/simple1" qsCatId="simple" csTypeId="urn:microsoft.com/office/officeart/2005/8/colors/accent1_2" csCatId="accent1"/>
      <dgm:spPr/>
      <dgm:t>
        <a:bodyPr/>
        <a:lstStyle/>
        <a:p>
          <a:endParaRPr lang="en-US"/>
        </a:p>
      </dgm:t>
    </dgm:pt>
    <dgm:pt modelId="{D2F179BC-3247-4C03-8E85-51E8EFC02DBB}">
      <dgm:prSet/>
      <dgm:spPr/>
      <dgm:t>
        <a:bodyPr/>
        <a:lstStyle/>
        <a:p>
          <a:r>
            <a:rPr lang="en-US"/>
            <a:t>Key</a:t>
          </a:r>
        </a:p>
      </dgm:t>
    </dgm:pt>
    <dgm:pt modelId="{506FD7DE-F572-4FD8-9837-94D8E18156EA}" type="parTrans" cxnId="{9F50500C-9466-487E-92C3-E3CF16DC1BAA}">
      <dgm:prSet/>
      <dgm:spPr/>
      <dgm:t>
        <a:bodyPr/>
        <a:lstStyle/>
        <a:p>
          <a:endParaRPr lang="en-US"/>
        </a:p>
      </dgm:t>
    </dgm:pt>
    <dgm:pt modelId="{B342F370-5FD7-4554-80A9-26AB58C19A5D}" type="sibTrans" cxnId="{9F50500C-9466-487E-92C3-E3CF16DC1BAA}">
      <dgm:prSet/>
      <dgm:spPr/>
      <dgm:t>
        <a:bodyPr/>
        <a:lstStyle/>
        <a:p>
          <a:endParaRPr lang="en-US"/>
        </a:p>
      </dgm:t>
    </dgm:pt>
    <dgm:pt modelId="{C35FC873-D368-4F46-A8DA-9D3266CE1B39}">
      <dgm:prSet/>
      <dgm:spPr/>
      <dgm:t>
        <a:bodyPr/>
        <a:lstStyle/>
        <a:p>
          <a:r>
            <a:rPr lang="en-US" dirty="0">
              <a:solidFill>
                <a:schemeClr val="tx1"/>
              </a:solidFill>
            </a:rPr>
            <a:t>Key points to take away </a:t>
          </a:r>
        </a:p>
      </dgm:t>
    </dgm:pt>
    <dgm:pt modelId="{21E58CF8-2116-4497-ADB2-8D1017CB63D4}" type="parTrans" cxnId="{1A864B3E-46DB-4DD9-842E-7D21012B0EF2}">
      <dgm:prSet/>
      <dgm:spPr/>
      <dgm:t>
        <a:bodyPr/>
        <a:lstStyle/>
        <a:p>
          <a:endParaRPr lang="en-US"/>
        </a:p>
      </dgm:t>
    </dgm:pt>
    <dgm:pt modelId="{3645ED5A-19FE-4E2B-B2CA-7ED17F8D86A4}" type="sibTrans" cxnId="{1A864B3E-46DB-4DD9-842E-7D21012B0EF2}">
      <dgm:prSet/>
      <dgm:spPr/>
      <dgm:t>
        <a:bodyPr/>
        <a:lstStyle/>
        <a:p>
          <a:endParaRPr lang="en-US"/>
        </a:p>
      </dgm:t>
    </dgm:pt>
    <dgm:pt modelId="{94608F1D-6357-42D1-A571-829621DEA682}">
      <dgm:prSet/>
      <dgm:spPr/>
      <dgm:t>
        <a:bodyPr/>
        <a:lstStyle/>
        <a:p>
          <a:r>
            <a:rPr lang="en-US"/>
            <a:t>Identify</a:t>
          </a:r>
        </a:p>
      </dgm:t>
    </dgm:pt>
    <dgm:pt modelId="{A9C725FC-67D5-43A9-A538-D87D95C0E927}" type="parTrans" cxnId="{13D2CB7B-45B1-4089-929D-34EC5D23AD25}">
      <dgm:prSet/>
      <dgm:spPr/>
      <dgm:t>
        <a:bodyPr/>
        <a:lstStyle/>
        <a:p>
          <a:endParaRPr lang="en-US"/>
        </a:p>
      </dgm:t>
    </dgm:pt>
    <dgm:pt modelId="{C5C5290D-A7B0-48C4-9A94-EA50B863F9EE}" type="sibTrans" cxnId="{13D2CB7B-45B1-4089-929D-34EC5D23AD25}">
      <dgm:prSet/>
      <dgm:spPr/>
      <dgm:t>
        <a:bodyPr/>
        <a:lstStyle/>
        <a:p>
          <a:endParaRPr lang="en-US"/>
        </a:p>
      </dgm:t>
    </dgm:pt>
    <dgm:pt modelId="{7B0CAD7E-FA59-4AB2-962F-29F86EF72697}">
      <dgm:prSet/>
      <dgm:spPr/>
      <dgm:t>
        <a:bodyPr/>
        <a:lstStyle/>
        <a:p>
          <a:r>
            <a:rPr lang="en-US" dirty="0">
              <a:solidFill>
                <a:schemeClr val="tx1"/>
              </a:solidFill>
            </a:rPr>
            <a:t>Identify people who look after others</a:t>
          </a:r>
        </a:p>
      </dgm:t>
    </dgm:pt>
    <dgm:pt modelId="{3214EC8A-E2E2-43CA-9F8E-EA90809EED83}" type="parTrans" cxnId="{B5A831C8-E50B-49CB-BFDD-6583865CE48D}">
      <dgm:prSet/>
      <dgm:spPr/>
      <dgm:t>
        <a:bodyPr/>
        <a:lstStyle/>
        <a:p>
          <a:endParaRPr lang="en-US"/>
        </a:p>
      </dgm:t>
    </dgm:pt>
    <dgm:pt modelId="{7EA5F171-28D1-4919-BE85-C7621DD95345}" type="sibTrans" cxnId="{B5A831C8-E50B-49CB-BFDD-6583865CE48D}">
      <dgm:prSet/>
      <dgm:spPr/>
      <dgm:t>
        <a:bodyPr/>
        <a:lstStyle/>
        <a:p>
          <a:endParaRPr lang="en-US"/>
        </a:p>
      </dgm:t>
    </dgm:pt>
    <dgm:pt modelId="{4E2A3724-D0E4-4149-8936-A6ACDCE6D2FA}">
      <dgm:prSet/>
      <dgm:spPr/>
      <dgm:t>
        <a:bodyPr/>
        <a:lstStyle/>
        <a:p>
          <a:r>
            <a:rPr lang="en-US"/>
            <a:t>Understand</a:t>
          </a:r>
        </a:p>
      </dgm:t>
    </dgm:pt>
    <dgm:pt modelId="{5D0480A7-CCE8-4F83-A64D-14996F3D2E29}" type="parTrans" cxnId="{8C2CB048-B336-4648-A625-F807E9B03F5C}">
      <dgm:prSet/>
      <dgm:spPr/>
      <dgm:t>
        <a:bodyPr/>
        <a:lstStyle/>
        <a:p>
          <a:endParaRPr lang="en-US"/>
        </a:p>
      </dgm:t>
    </dgm:pt>
    <dgm:pt modelId="{88395931-07EE-4C24-9E47-3A199FD95266}" type="sibTrans" cxnId="{8C2CB048-B336-4648-A625-F807E9B03F5C}">
      <dgm:prSet/>
      <dgm:spPr/>
      <dgm:t>
        <a:bodyPr/>
        <a:lstStyle/>
        <a:p>
          <a:endParaRPr lang="en-US"/>
        </a:p>
      </dgm:t>
    </dgm:pt>
    <dgm:pt modelId="{3C828842-C544-4DC2-97BC-496FDCB4A3D9}">
      <dgm:prSet/>
      <dgm:spPr/>
      <dgm:t>
        <a:bodyPr/>
        <a:lstStyle/>
        <a:p>
          <a:r>
            <a:rPr lang="en-US" dirty="0">
              <a:solidFill>
                <a:schemeClr val="tx1"/>
              </a:solidFill>
            </a:rPr>
            <a:t>Understand the pressures of the Caring role and the complexity of domestic abuse</a:t>
          </a:r>
          <a:r>
            <a:rPr lang="en-US" dirty="0"/>
            <a:t>. </a:t>
          </a:r>
        </a:p>
      </dgm:t>
    </dgm:pt>
    <dgm:pt modelId="{08ED1778-B56D-42E2-94F7-D3C3620BBF8A}" type="parTrans" cxnId="{B85FDBAC-0720-48EC-BFE8-3668DC594135}">
      <dgm:prSet/>
      <dgm:spPr/>
      <dgm:t>
        <a:bodyPr/>
        <a:lstStyle/>
        <a:p>
          <a:endParaRPr lang="en-US"/>
        </a:p>
      </dgm:t>
    </dgm:pt>
    <dgm:pt modelId="{1DD8DD47-9666-48D6-8AB2-BF2E00674BBD}" type="sibTrans" cxnId="{B85FDBAC-0720-48EC-BFE8-3668DC594135}">
      <dgm:prSet/>
      <dgm:spPr/>
      <dgm:t>
        <a:bodyPr/>
        <a:lstStyle/>
        <a:p>
          <a:endParaRPr lang="en-US"/>
        </a:p>
      </dgm:t>
    </dgm:pt>
    <dgm:pt modelId="{5A682219-B921-4463-9F02-012D2D875C7B}">
      <dgm:prSet/>
      <dgm:spPr/>
      <dgm:t>
        <a:bodyPr/>
        <a:lstStyle/>
        <a:p>
          <a:r>
            <a:rPr lang="en-US"/>
            <a:t>Offer</a:t>
          </a:r>
        </a:p>
      </dgm:t>
    </dgm:pt>
    <dgm:pt modelId="{F9BE631B-7833-47A2-A92F-CE69172FE210}" type="parTrans" cxnId="{E1D57C9D-5932-46A9-BBCC-C020246DB78A}">
      <dgm:prSet/>
      <dgm:spPr/>
      <dgm:t>
        <a:bodyPr/>
        <a:lstStyle/>
        <a:p>
          <a:endParaRPr lang="en-US"/>
        </a:p>
      </dgm:t>
    </dgm:pt>
    <dgm:pt modelId="{E96442E2-7228-4F64-BD94-3BA953128330}" type="sibTrans" cxnId="{E1D57C9D-5932-46A9-BBCC-C020246DB78A}">
      <dgm:prSet/>
      <dgm:spPr/>
      <dgm:t>
        <a:bodyPr/>
        <a:lstStyle/>
        <a:p>
          <a:endParaRPr lang="en-US"/>
        </a:p>
      </dgm:t>
    </dgm:pt>
    <dgm:pt modelId="{7510E84E-7E92-4D41-BE69-487724D5873E}">
      <dgm:prSet/>
      <dgm:spPr/>
      <dgm:t>
        <a:bodyPr/>
        <a:lstStyle/>
        <a:p>
          <a:r>
            <a:rPr lang="en-US" dirty="0">
              <a:solidFill>
                <a:schemeClr val="tx1"/>
              </a:solidFill>
            </a:rPr>
            <a:t>Offer support early </a:t>
          </a:r>
        </a:p>
      </dgm:t>
    </dgm:pt>
    <dgm:pt modelId="{B0BCED30-5882-44F9-A11D-1B6B1FFE8A3C}" type="parTrans" cxnId="{C32F8330-348D-40F0-B3DC-0830F2838201}">
      <dgm:prSet/>
      <dgm:spPr/>
      <dgm:t>
        <a:bodyPr/>
        <a:lstStyle/>
        <a:p>
          <a:endParaRPr lang="en-US"/>
        </a:p>
      </dgm:t>
    </dgm:pt>
    <dgm:pt modelId="{BFCB3874-BEE9-41B9-AB46-D5717CBD1E12}" type="sibTrans" cxnId="{C32F8330-348D-40F0-B3DC-0830F2838201}">
      <dgm:prSet/>
      <dgm:spPr/>
      <dgm:t>
        <a:bodyPr/>
        <a:lstStyle/>
        <a:p>
          <a:endParaRPr lang="en-US"/>
        </a:p>
      </dgm:t>
    </dgm:pt>
    <dgm:pt modelId="{45F99A86-2082-49AD-98CB-D3EBEEDAF466}">
      <dgm:prSet/>
      <dgm:spPr/>
      <dgm:t>
        <a:bodyPr/>
        <a:lstStyle/>
        <a:p>
          <a:r>
            <a:rPr lang="en-US"/>
            <a:t>Ask</a:t>
          </a:r>
        </a:p>
      </dgm:t>
    </dgm:pt>
    <dgm:pt modelId="{50EE4BA1-BE0D-4A43-BFA0-BF2FD1D144CF}" type="parTrans" cxnId="{B243EE66-5E7A-4C45-BB56-84FDAAD559B5}">
      <dgm:prSet/>
      <dgm:spPr/>
      <dgm:t>
        <a:bodyPr/>
        <a:lstStyle/>
        <a:p>
          <a:endParaRPr lang="en-US"/>
        </a:p>
      </dgm:t>
    </dgm:pt>
    <dgm:pt modelId="{E8B5FD23-E5CF-48C8-90F4-FE23639BE5DD}" type="sibTrans" cxnId="{B243EE66-5E7A-4C45-BB56-84FDAAD559B5}">
      <dgm:prSet/>
      <dgm:spPr/>
      <dgm:t>
        <a:bodyPr/>
        <a:lstStyle/>
        <a:p>
          <a:endParaRPr lang="en-US"/>
        </a:p>
      </dgm:t>
    </dgm:pt>
    <dgm:pt modelId="{2D702B87-29FB-4ED1-A083-58EAD9F60411}">
      <dgm:prSet/>
      <dgm:spPr/>
      <dgm:t>
        <a:bodyPr/>
        <a:lstStyle/>
        <a:p>
          <a:r>
            <a:rPr lang="en-US" dirty="0">
              <a:solidFill>
                <a:schemeClr val="tx1"/>
              </a:solidFill>
            </a:rPr>
            <a:t>Ask questions </a:t>
          </a:r>
        </a:p>
      </dgm:t>
    </dgm:pt>
    <dgm:pt modelId="{FC2C44ED-B4DE-4B8E-81E3-9F0656B064A8}" type="parTrans" cxnId="{4A2A361A-7EAA-418A-B6B9-E2897F9C5038}">
      <dgm:prSet/>
      <dgm:spPr/>
      <dgm:t>
        <a:bodyPr/>
        <a:lstStyle/>
        <a:p>
          <a:endParaRPr lang="en-US"/>
        </a:p>
      </dgm:t>
    </dgm:pt>
    <dgm:pt modelId="{C182555B-03D8-4590-A009-944D20F12B7D}" type="sibTrans" cxnId="{4A2A361A-7EAA-418A-B6B9-E2897F9C5038}">
      <dgm:prSet/>
      <dgm:spPr/>
      <dgm:t>
        <a:bodyPr/>
        <a:lstStyle/>
        <a:p>
          <a:endParaRPr lang="en-US"/>
        </a:p>
      </dgm:t>
    </dgm:pt>
    <dgm:pt modelId="{2B2AD208-D760-4BE3-89D3-65AE0B1A77A5}">
      <dgm:prSet/>
      <dgm:spPr/>
      <dgm:t>
        <a:bodyPr/>
        <a:lstStyle/>
        <a:p>
          <a:r>
            <a:rPr lang="en-US"/>
            <a:t>Offer</a:t>
          </a:r>
        </a:p>
      </dgm:t>
    </dgm:pt>
    <dgm:pt modelId="{49CAD8C4-D8B9-4494-873B-01AF2DCD0FA9}" type="parTrans" cxnId="{CCDC6F66-1C64-4866-AC5C-A663A8812198}">
      <dgm:prSet/>
      <dgm:spPr/>
      <dgm:t>
        <a:bodyPr/>
        <a:lstStyle/>
        <a:p>
          <a:endParaRPr lang="en-US"/>
        </a:p>
      </dgm:t>
    </dgm:pt>
    <dgm:pt modelId="{79A064AE-C1AF-4295-8847-A11B1473C5C0}" type="sibTrans" cxnId="{CCDC6F66-1C64-4866-AC5C-A663A8812198}">
      <dgm:prSet/>
      <dgm:spPr/>
      <dgm:t>
        <a:bodyPr/>
        <a:lstStyle/>
        <a:p>
          <a:endParaRPr lang="en-US"/>
        </a:p>
      </dgm:t>
    </dgm:pt>
    <dgm:pt modelId="{A44AF397-C1CF-4962-9F8B-15C04B9582B9}">
      <dgm:prSet/>
      <dgm:spPr/>
      <dgm:t>
        <a:bodyPr/>
        <a:lstStyle/>
        <a:p>
          <a:r>
            <a:rPr lang="en-US" dirty="0">
              <a:solidFill>
                <a:schemeClr val="tx1"/>
              </a:solidFill>
            </a:rPr>
            <a:t>Offer information and advice of where to get help. </a:t>
          </a:r>
        </a:p>
      </dgm:t>
    </dgm:pt>
    <dgm:pt modelId="{6FF02642-17D6-4EA1-8E98-550D57177C33}" type="parTrans" cxnId="{30CD895C-B715-4032-8B5E-BC4670D24055}">
      <dgm:prSet/>
      <dgm:spPr/>
      <dgm:t>
        <a:bodyPr/>
        <a:lstStyle/>
        <a:p>
          <a:endParaRPr lang="en-US"/>
        </a:p>
      </dgm:t>
    </dgm:pt>
    <dgm:pt modelId="{3FC13FE0-F863-4C91-AE86-BD4F0400A91E}" type="sibTrans" cxnId="{30CD895C-B715-4032-8B5E-BC4670D24055}">
      <dgm:prSet/>
      <dgm:spPr/>
      <dgm:t>
        <a:bodyPr/>
        <a:lstStyle/>
        <a:p>
          <a:endParaRPr lang="en-US"/>
        </a:p>
      </dgm:t>
    </dgm:pt>
    <dgm:pt modelId="{E0D1035D-CA83-4582-89A0-45816881C784}" type="pres">
      <dgm:prSet presAssocID="{D640DC6C-61DE-4F54-8320-8F317A055B7E}" presName="Name0" presStyleCnt="0">
        <dgm:presLayoutVars>
          <dgm:dir/>
          <dgm:animLvl val="lvl"/>
          <dgm:resizeHandles val="exact"/>
        </dgm:presLayoutVars>
      </dgm:prSet>
      <dgm:spPr/>
    </dgm:pt>
    <dgm:pt modelId="{99E15B32-B312-432F-8B12-6DEFCDD2DA8C}" type="pres">
      <dgm:prSet presAssocID="{D2F179BC-3247-4C03-8E85-51E8EFC02DBB}" presName="linNode" presStyleCnt="0"/>
      <dgm:spPr/>
    </dgm:pt>
    <dgm:pt modelId="{6199417B-F40A-4923-A713-D7A5247F1CB3}" type="pres">
      <dgm:prSet presAssocID="{D2F179BC-3247-4C03-8E85-51E8EFC02DBB}" presName="parentText" presStyleLbl="solidFgAcc1" presStyleIdx="0" presStyleCnt="6">
        <dgm:presLayoutVars>
          <dgm:chMax val="1"/>
          <dgm:bulletEnabled/>
        </dgm:presLayoutVars>
      </dgm:prSet>
      <dgm:spPr/>
    </dgm:pt>
    <dgm:pt modelId="{8F2FBC73-6952-4A0D-8AEB-A318AD958418}" type="pres">
      <dgm:prSet presAssocID="{D2F179BC-3247-4C03-8E85-51E8EFC02DBB}" presName="descendantText" presStyleLbl="alignNode1" presStyleIdx="0" presStyleCnt="6">
        <dgm:presLayoutVars>
          <dgm:bulletEnabled/>
        </dgm:presLayoutVars>
      </dgm:prSet>
      <dgm:spPr/>
    </dgm:pt>
    <dgm:pt modelId="{7FA34DDA-D4A2-4A34-9D23-00071D2599F7}" type="pres">
      <dgm:prSet presAssocID="{B342F370-5FD7-4554-80A9-26AB58C19A5D}" presName="sp" presStyleCnt="0"/>
      <dgm:spPr/>
    </dgm:pt>
    <dgm:pt modelId="{2AA8F160-1B6B-498C-9063-C63F0877EA70}" type="pres">
      <dgm:prSet presAssocID="{94608F1D-6357-42D1-A571-829621DEA682}" presName="linNode" presStyleCnt="0"/>
      <dgm:spPr/>
    </dgm:pt>
    <dgm:pt modelId="{2AC0CA1C-DEAA-4074-BF34-F7E7CD0D0409}" type="pres">
      <dgm:prSet presAssocID="{94608F1D-6357-42D1-A571-829621DEA682}" presName="parentText" presStyleLbl="solidFgAcc1" presStyleIdx="1" presStyleCnt="6">
        <dgm:presLayoutVars>
          <dgm:chMax val="1"/>
          <dgm:bulletEnabled/>
        </dgm:presLayoutVars>
      </dgm:prSet>
      <dgm:spPr/>
    </dgm:pt>
    <dgm:pt modelId="{13FDA03A-2658-4EE0-A4BC-D4A600E3FC5F}" type="pres">
      <dgm:prSet presAssocID="{94608F1D-6357-42D1-A571-829621DEA682}" presName="descendantText" presStyleLbl="alignNode1" presStyleIdx="1" presStyleCnt="6">
        <dgm:presLayoutVars>
          <dgm:bulletEnabled/>
        </dgm:presLayoutVars>
      </dgm:prSet>
      <dgm:spPr/>
    </dgm:pt>
    <dgm:pt modelId="{7C48DCB0-EA85-4241-B4AF-974C9E69663D}" type="pres">
      <dgm:prSet presAssocID="{C5C5290D-A7B0-48C4-9A94-EA50B863F9EE}" presName="sp" presStyleCnt="0"/>
      <dgm:spPr/>
    </dgm:pt>
    <dgm:pt modelId="{B01F27E3-D67E-4C01-9186-C8E52E344363}" type="pres">
      <dgm:prSet presAssocID="{4E2A3724-D0E4-4149-8936-A6ACDCE6D2FA}" presName="linNode" presStyleCnt="0"/>
      <dgm:spPr/>
    </dgm:pt>
    <dgm:pt modelId="{5EF6F25F-CCFA-4F1C-88B9-87F9955171A9}" type="pres">
      <dgm:prSet presAssocID="{4E2A3724-D0E4-4149-8936-A6ACDCE6D2FA}" presName="parentText" presStyleLbl="solidFgAcc1" presStyleIdx="2" presStyleCnt="6">
        <dgm:presLayoutVars>
          <dgm:chMax val="1"/>
          <dgm:bulletEnabled/>
        </dgm:presLayoutVars>
      </dgm:prSet>
      <dgm:spPr/>
    </dgm:pt>
    <dgm:pt modelId="{0B45BF73-D36B-4A4D-A63C-67A7E8945D8D}" type="pres">
      <dgm:prSet presAssocID="{4E2A3724-D0E4-4149-8936-A6ACDCE6D2FA}" presName="descendantText" presStyleLbl="alignNode1" presStyleIdx="2" presStyleCnt="6">
        <dgm:presLayoutVars>
          <dgm:bulletEnabled/>
        </dgm:presLayoutVars>
      </dgm:prSet>
      <dgm:spPr/>
    </dgm:pt>
    <dgm:pt modelId="{7AA8F490-DA02-402A-B7CD-5EF92BECC052}" type="pres">
      <dgm:prSet presAssocID="{88395931-07EE-4C24-9E47-3A199FD95266}" presName="sp" presStyleCnt="0"/>
      <dgm:spPr/>
    </dgm:pt>
    <dgm:pt modelId="{3A5A92FF-2ADC-49C2-97A5-9EE20B85DA0F}" type="pres">
      <dgm:prSet presAssocID="{5A682219-B921-4463-9F02-012D2D875C7B}" presName="linNode" presStyleCnt="0"/>
      <dgm:spPr/>
    </dgm:pt>
    <dgm:pt modelId="{AA5C9CA7-0447-4C41-943D-F7CCFBEFE13A}" type="pres">
      <dgm:prSet presAssocID="{5A682219-B921-4463-9F02-012D2D875C7B}" presName="parentText" presStyleLbl="solidFgAcc1" presStyleIdx="3" presStyleCnt="6">
        <dgm:presLayoutVars>
          <dgm:chMax val="1"/>
          <dgm:bulletEnabled/>
        </dgm:presLayoutVars>
      </dgm:prSet>
      <dgm:spPr/>
    </dgm:pt>
    <dgm:pt modelId="{3F0D83C0-D884-4132-A0F8-8E7C53505AC6}" type="pres">
      <dgm:prSet presAssocID="{5A682219-B921-4463-9F02-012D2D875C7B}" presName="descendantText" presStyleLbl="alignNode1" presStyleIdx="3" presStyleCnt="6">
        <dgm:presLayoutVars>
          <dgm:bulletEnabled/>
        </dgm:presLayoutVars>
      </dgm:prSet>
      <dgm:spPr/>
    </dgm:pt>
    <dgm:pt modelId="{25BFAB73-CB22-43D5-A817-9518AD1A49EC}" type="pres">
      <dgm:prSet presAssocID="{E96442E2-7228-4F64-BD94-3BA953128330}" presName="sp" presStyleCnt="0"/>
      <dgm:spPr/>
    </dgm:pt>
    <dgm:pt modelId="{ACC7A396-A81B-4D1F-9365-7A412143B43F}" type="pres">
      <dgm:prSet presAssocID="{45F99A86-2082-49AD-98CB-D3EBEEDAF466}" presName="linNode" presStyleCnt="0"/>
      <dgm:spPr/>
    </dgm:pt>
    <dgm:pt modelId="{2845442C-A11D-424A-9A4D-1456315BFCFD}" type="pres">
      <dgm:prSet presAssocID="{45F99A86-2082-49AD-98CB-D3EBEEDAF466}" presName="parentText" presStyleLbl="solidFgAcc1" presStyleIdx="4" presStyleCnt="6">
        <dgm:presLayoutVars>
          <dgm:chMax val="1"/>
          <dgm:bulletEnabled/>
        </dgm:presLayoutVars>
      </dgm:prSet>
      <dgm:spPr/>
    </dgm:pt>
    <dgm:pt modelId="{F9851DF0-9023-4FB8-9B5B-632E15E4FECE}" type="pres">
      <dgm:prSet presAssocID="{45F99A86-2082-49AD-98CB-D3EBEEDAF466}" presName="descendantText" presStyleLbl="alignNode1" presStyleIdx="4" presStyleCnt="6">
        <dgm:presLayoutVars>
          <dgm:bulletEnabled/>
        </dgm:presLayoutVars>
      </dgm:prSet>
      <dgm:spPr/>
    </dgm:pt>
    <dgm:pt modelId="{8A097332-07DC-42D3-BE6E-CE8C6605A976}" type="pres">
      <dgm:prSet presAssocID="{E8B5FD23-E5CF-48C8-90F4-FE23639BE5DD}" presName="sp" presStyleCnt="0"/>
      <dgm:spPr/>
    </dgm:pt>
    <dgm:pt modelId="{C5CE5681-9D1D-4249-9F9E-36C13CB3ABE7}" type="pres">
      <dgm:prSet presAssocID="{2B2AD208-D760-4BE3-89D3-65AE0B1A77A5}" presName="linNode" presStyleCnt="0"/>
      <dgm:spPr/>
    </dgm:pt>
    <dgm:pt modelId="{87210E24-85E8-4449-AFEF-97249A313925}" type="pres">
      <dgm:prSet presAssocID="{2B2AD208-D760-4BE3-89D3-65AE0B1A77A5}" presName="parentText" presStyleLbl="solidFgAcc1" presStyleIdx="5" presStyleCnt="6">
        <dgm:presLayoutVars>
          <dgm:chMax val="1"/>
          <dgm:bulletEnabled/>
        </dgm:presLayoutVars>
      </dgm:prSet>
      <dgm:spPr/>
    </dgm:pt>
    <dgm:pt modelId="{CAE7A6AE-298B-4505-BC68-A99190E75F97}" type="pres">
      <dgm:prSet presAssocID="{2B2AD208-D760-4BE3-89D3-65AE0B1A77A5}" presName="descendantText" presStyleLbl="alignNode1" presStyleIdx="5" presStyleCnt="6">
        <dgm:presLayoutVars>
          <dgm:bulletEnabled/>
        </dgm:presLayoutVars>
      </dgm:prSet>
      <dgm:spPr/>
    </dgm:pt>
  </dgm:ptLst>
  <dgm:cxnLst>
    <dgm:cxn modelId="{9F50500C-9466-487E-92C3-E3CF16DC1BAA}" srcId="{D640DC6C-61DE-4F54-8320-8F317A055B7E}" destId="{D2F179BC-3247-4C03-8E85-51E8EFC02DBB}" srcOrd="0" destOrd="0" parTransId="{506FD7DE-F572-4FD8-9837-94D8E18156EA}" sibTransId="{B342F370-5FD7-4554-80A9-26AB58C19A5D}"/>
    <dgm:cxn modelId="{C16AE615-BE8F-465B-B645-282796217E14}" type="presOf" srcId="{94608F1D-6357-42D1-A571-829621DEA682}" destId="{2AC0CA1C-DEAA-4074-BF34-F7E7CD0D0409}" srcOrd="0" destOrd="0" presId="urn:microsoft.com/office/officeart/2016/7/layout/VerticalHollowActionList"/>
    <dgm:cxn modelId="{4A2A361A-7EAA-418A-B6B9-E2897F9C5038}" srcId="{45F99A86-2082-49AD-98CB-D3EBEEDAF466}" destId="{2D702B87-29FB-4ED1-A083-58EAD9F60411}" srcOrd="0" destOrd="0" parTransId="{FC2C44ED-B4DE-4B8E-81E3-9F0656B064A8}" sibTransId="{C182555B-03D8-4590-A009-944D20F12B7D}"/>
    <dgm:cxn modelId="{49BADD2D-37CB-41B8-8188-43E621C17FEC}" type="presOf" srcId="{5A682219-B921-4463-9F02-012D2D875C7B}" destId="{AA5C9CA7-0447-4C41-943D-F7CCFBEFE13A}" srcOrd="0" destOrd="0" presId="urn:microsoft.com/office/officeart/2016/7/layout/VerticalHollowActionList"/>
    <dgm:cxn modelId="{C32F8330-348D-40F0-B3DC-0830F2838201}" srcId="{5A682219-B921-4463-9F02-012D2D875C7B}" destId="{7510E84E-7E92-4D41-BE69-487724D5873E}" srcOrd="0" destOrd="0" parTransId="{B0BCED30-5882-44F9-A11D-1B6B1FFE8A3C}" sibTransId="{BFCB3874-BEE9-41B9-AB46-D5717CBD1E12}"/>
    <dgm:cxn modelId="{7D5EF934-AD66-480A-B9F3-B144C8A8C749}" type="presOf" srcId="{D2F179BC-3247-4C03-8E85-51E8EFC02DBB}" destId="{6199417B-F40A-4923-A713-D7A5247F1CB3}" srcOrd="0" destOrd="0" presId="urn:microsoft.com/office/officeart/2016/7/layout/VerticalHollowActionList"/>
    <dgm:cxn modelId="{1A864B3E-46DB-4DD9-842E-7D21012B0EF2}" srcId="{D2F179BC-3247-4C03-8E85-51E8EFC02DBB}" destId="{C35FC873-D368-4F46-A8DA-9D3266CE1B39}" srcOrd="0" destOrd="0" parTransId="{21E58CF8-2116-4497-ADB2-8D1017CB63D4}" sibTransId="{3645ED5A-19FE-4E2B-B2CA-7ED17F8D86A4}"/>
    <dgm:cxn modelId="{30CD895C-B715-4032-8B5E-BC4670D24055}" srcId="{2B2AD208-D760-4BE3-89D3-65AE0B1A77A5}" destId="{A44AF397-C1CF-4962-9F8B-15C04B9582B9}" srcOrd="0" destOrd="0" parTransId="{6FF02642-17D6-4EA1-8E98-550D57177C33}" sibTransId="{3FC13FE0-F863-4C91-AE86-BD4F0400A91E}"/>
    <dgm:cxn modelId="{CCDC6F66-1C64-4866-AC5C-A663A8812198}" srcId="{D640DC6C-61DE-4F54-8320-8F317A055B7E}" destId="{2B2AD208-D760-4BE3-89D3-65AE0B1A77A5}" srcOrd="5" destOrd="0" parTransId="{49CAD8C4-D8B9-4494-873B-01AF2DCD0FA9}" sibTransId="{79A064AE-C1AF-4295-8847-A11B1473C5C0}"/>
    <dgm:cxn modelId="{B243EE66-5E7A-4C45-BB56-84FDAAD559B5}" srcId="{D640DC6C-61DE-4F54-8320-8F317A055B7E}" destId="{45F99A86-2082-49AD-98CB-D3EBEEDAF466}" srcOrd="4" destOrd="0" parTransId="{50EE4BA1-BE0D-4A43-BFA0-BF2FD1D144CF}" sibTransId="{E8B5FD23-E5CF-48C8-90F4-FE23639BE5DD}"/>
    <dgm:cxn modelId="{8C2CB048-B336-4648-A625-F807E9B03F5C}" srcId="{D640DC6C-61DE-4F54-8320-8F317A055B7E}" destId="{4E2A3724-D0E4-4149-8936-A6ACDCE6D2FA}" srcOrd="2" destOrd="0" parTransId="{5D0480A7-CCE8-4F83-A64D-14996F3D2E29}" sibTransId="{88395931-07EE-4C24-9E47-3A199FD95266}"/>
    <dgm:cxn modelId="{3F17CE6D-D188-45B1-9A82-8F6A044C470E}" type="presOf" srcId="{2D702B87-29FB-4ED1-A083-58EAD9F60411}" destId="{F9851DF0-9023-4FB8-9B5B-632E15E4FECE}" srcOrd="0" destOrd="0" presId="urn:microsoft.com/office/officeart/2016/7/layout/VerticalHollowActionList"/>
    <dgm:cxn modelId="{13D2CB7B-45B1-4089-929D-34EC5D23AD25}" srcId="{D640DC6C-61DE-4F54-8320-8F317A055B7E}" destId="{94608F1D-6357-42D1-A571-829621DEA682}" srcOrd="1" destOrd="0" parTransId="{A9C725FC-67D5-43A9-A538-D87D95C0E927}" sibTransId="{C5C5290D-A7B0-48C4-9A94-EA50B863F9EE}"/>
    <dgm:cxn modelId="{E1D57C9D-5932-46A9-BBCC-C020246DB78A}" srcId="{D640DC6C-61DE-4F54-8320-8F317A055B7E}" destId="{5A682219-B921-4463-9F02-012D2D875C7B}" srcOrd="3" destOrd="0" parTransId="{F9BE631B-7833-47A2-A92F-CE69172FE210}" sibTransId="{E96442E2-7228-4F64-BD94-3BA953128330}"/>
    <dgm:cxn modelId="{B85FDBAC-0720-48EC-BFE8-3668DC594135}" srcId="{4E2A3724-D0E4-4149-8936-A6ACDCE6D2FA}" destId="{3C828842-C544-4DC2-97BC-496FDCB4A3D9}" srcOrd="0" destOrd="0" parTransId="{08ED1778-B56D-42E2-94F7-D3C3620BBF8A}" sibTransId="{1DD8DD47-9666-48D6-8AB2-BF2E00674BBD}"/>
    <dgm:cxn modelId="{9F3F28BF-0D31-446F-9B76-DDEAD99E6753}" type="presOf" srcId="{D640DC6C-61DE-4F54-8320-8F317A055B7E}" destId="{E0D1035D-CA83-4582-89A0-45816881C784}" srcOrd="0" destOrd="0" presId="urn:microsoft.com/office/officeart/2016/7/layout/VerticalHollowActionList"/>
    <dgm:cxn modelId="{0B3E5DC0-CE93-4AD4-87DC-F6AC0976DDE1}" type="presOf" srcId="{7510E84E-7E92-4D41-BE69-487724D5873E}" destId="{3F0D83C0-D884-4132-A0F8-8E7C53505AC6}" srcOrd="0" destOrd="0" presId="urn:microsoft.com/office/officeart/2016/7/layout/VerticalHollowActionList"/>
    <dgm:cxn modelId="{B5A831C8-E50B-49CB-BFDD-6583865CE48D}" srcId="{94608F1D-6357-42D1-A571-829621DEA682}" destId="{7B0CAD7E-FA59-4AB2-962F-29F86EF72697}" srcOrd="0" destOrd="0" parTransId="{3214EC8A-E2E2-43CA-9F8E-EA90809EED83}" sibTransId="{7EA5F171-28D1-4919-BE85-C7621DD95345}"/>
    <dgm:cxn modelId="{860714D8-5F4A-4D96-AD91-256C870E6370}" type="presOf" srcId="{C35FC873-D368-4F46-A8DA-9D3266CE1B39}" destId="{8F2FBC73-6952-4A0D-8AEB-A318AD958418}" srcOrd="0" destOrd="0" presId="urn:microsoft.com/office/officeart/2016/7/layout/VerticalHollowActionList"/>
    <dgm:cxn modelId="{A8DCC8E0-2CB0-4F61-B75F-0ADFC20544A7}" type="presOf" srcId="{45F99A86-2082-49AD-98CB-D3EBEEDAF466}" destId="{2845442C-A11D-424A-9A4D-1456315BFCFD}" srcOrd="0" destOrd="0" presId="urn:microsoft.com/office/officeart/2016/7/layout/VerticalHollowActionList"/>
    <dgm:cxn modelId="{7461C0E9-BB9E-4461-A473-B04BBECF3F28}" type="presOf" srcId="{2B2AD208-D760-4BE3-89D3-65AE0B1A77A5}" destId="{87210E24-85E8-4449-AFEF-97249A313925}" srcOrd="0" destOrd="0" presId="urn:microsoft.com/office/officeart/2016/7/layout/VerticalHollowActionList"/>
    <dgm:cxn modelId="{3A2518F6-C67E-49A7-86C9-3ACA710FD599}" type="presOf" srcId="{7B0CAD7E-FA59-4AB2-962F-29F86EF72697}" destId="{13FDA03A-2658-4EE0-A4BC-D4A600E3FC5F}" srcOrd="0" destOrd="0" presId="urn:microsoft.com/office/officeart/2016/7/layout/VerticalHollowActionList"/>
    <dgm:cxn modelId="{B5E868F7-77EB-4589-B308-37AF6F11E297}" type="presOf" srcId="{3C828842-C544-4DC2-97BC-496FDCB4A3D9}" destId="{0B45BF73-D36B-4A4D-A63C-67A7E8945D8D}" srcOrd="0" destOrd="0" presId="urn:microsoft.com/office/officeart/2016/7/layout/VerticalHollowActionList"/>
    <dgm:cxn modelId="{5D80A7F9-C667-41CB-8BD5-C641A230EDE1}" type="presOf" srcId="{4E2A3724-D0E4-4149-8936-A6ACDCE6D2FA}" destId="{5EF6F25F-CCFA-4F1C-88B9-87F9955171A9}" srcOrd="0" destOrd="0" presId="urn:microsoft.com/office/officeart/2016/7/layout/VerticalHollowActionList"/>
    <dgm:cxn modelId="{580439FC-BA1C-41BC-80FC-443529FBDFBB}" type="presOf" srcId="{A44AF397-C1CF-4962-9F8B-15C04B9582B9}" destId="{CAE7A6AE-298B-4505-BC68-A99190E75F97}" srcOrd="0" destOrd="0" presId="urn:microsoft.com/office/officeart/2016/7/layout/VerticalHollowActionList"/>
    <dgm:cxn modelId="{BE8D90CC-31B8-4889-9042-184AAA1A48F4}" type="presParOf" srcId="{E0D1035D-CA83-4582-89A0-45816881C784}" destId="{99E15B32-B312-432F-8B12-6DEFCDD2DA8C}" srcOrd="0" destOrd="0" presId="urn:microsoft.com/office/officeart/2016/7/layout/VerticalHollowActionList"/>
    <dgm:cxn modelId="{F2C5F1C7-41B3-4132-90C5-3C2CF7217EA3}" type="presParOf" srcId="{99E15B32-B312-432F-8B12-6DEFCDD2DA8C}" destId="{6199417B-F40A-4923-A713-D7A5247F1CB3}" srcOrd="0" destOrd="0" presId="urn:microsoft.com/office/officeart/2016/7/layout/VerticalHollowActionList"/>
    <dgm:cxn modelId="{29D35160-E8D2-4ABB-9DB6-8AC73615160F}" type="presParOf" srcId="{99E15B32-B312-432F-8B12-6DEFCDD2DA8C}" destId="{8F2FBC73-6952-4A0D-8AEB-A318AD958418}" srcOrd="1" destOrd="0" presId="urn:microsoft.com/office/officeart/2016/7/layout/VerticalHollowActionList"/>
    <dgm:cxn modelId="{CCE843DA-4605-47B6-AF28-2BB5004D0154}" type="presParOf" srcId="{E0D1035D-CA83-4582-89A0-45816881C784}" destId="{7FA34DDA-D4A2-4A34-9D23-00071D2599F7}" srcOrd="1" destOrd="0" presId="urn:microsoft.com/office/officeart/2016/7/layout/VerticalHollowActionList"/>
    <dgm:cxn modelId="{C55503D9-3348-4345-95B3-9A9C798B27AD}" type="presParOf" srcId="{E0D1035D-CA83-4582-89A0-45816881C784}" destId="{2AA8F160-1B6B-498C-9063-C63F0877EA70}" srcOrd="2" destOrd="0" presId="urn:microsoft.com/office/officeart/2016/7/layout/VerticalHollowActionList"/>
    <dgm:cxn modelId="{C0A7EB5C-F1BA-4876-8753-23BA45FE8768}" type="presParOf" srcId="{2AA8F160-1B6B-498C-9063-C63F0877EA70}" destId="{2AC0CA1C-DEAA-4074-BF34-F7E7CD0D0409}" srcOrd="0" destOrd="0" presId="urn:microsoft.com/office/officeart/2016/7/layout/VerticalHollowActionList"/>
    <dgm:cxn modelId="{3B1CD6AA-E38B-4F1E-9A51-AE49D72B331D}" type="presParOf" srcId="{2AA8F160-1B6B-498C-9063-C63F0877EA70}" destId="{13FDA03A-2658-4EE0-A4BC-D4A600E3FC5F}" srcOrd="1" destOrd="0" presId="urn:microsoft.com/office/officeart/2016/7/layout/VerticalHollowActionList"/>
    <dgm:cxn modelId="{5CD4CDC8-FF03-48F6-BEC2-A40A38FE5F4F}" type="presParOf" srcId="{E0D1035D-CA83-4582-89A0-45816881C784}" destId="{7C48DCB0-EA85-4241-B4AF-974C9E69663D}" srcOrd="3" destOrd="0" presId="urn:microsoft.com/office/officeart/2016/7/layout/VerticalHollowActionList"/>
    <dgm:cxn modelId="{8A60C84E-5564-4E65-AC66-8CBA463C9E40}" type="presParOf" srcId="{E0D1035D-CA83-4582-89A0-45816881C784}" destId="{B01F27E3-D67E-4C01-9186-C8E52E344363}" srcOrd="4" destOrd="0" presId="urn:microsoft.com/office/officeart/2016/7/layout/VerticalHollowActionList"/>
    <dgm:cxn modelId="{C78242B9-8E99-4D47-AB73-163083A538C6}" type="presParOf" srcId="{B01F27E3-D67E-4C01-9186-C8E52E344363}" destId="{5EF6F25F-CCFA-4F1C-88B9-87F9955171A9}" srcOrd="0" destOrd="0" presId="urn:microsoft.com/office/officeart/2016/7/layout/VerticalHollowActionList"/>
    <dgm:cxn modelId="{59AB723F-348F-499A-8859-140ED04831D8}" type="presParOf" srcId="{B01F27E3-D67E-4C01-9186-C8E52E344363}" destId="{0B45BF73-D36B-4A4D-A63C-67A7E8945D8D}" srcOrd="1" destOrd="0" presId="urn:microsoft.com/office/officeart/2016/7/layout/VerticalHollowActionList"/>
    <dgm:cxn modelId="{5D4BC729-1458-43F1-A807-F4AF8B21AA3B}" type="presParOf" srcId="{E0D1035D-CA83-4582-89A0-45816881C784}" destId="{7AA8F490-DA02-402A-B7CD-5EF92BECC052}" srcOrd="5" destOrd="0" presId="urn:microsoft.com/office/officeart/2016/7/layout/VerticalHollowActionList"/>
    <dgm:cxn modelId="{515A8492-D792-467C-8762-593FE22E2EB9}" type="presParOf" srcId="{E0D1035D-CA83-4582-89A0-45816881C784}" destId="{3A5A92FF-2ADC-49C2-97A5-9EE20B85DA0F}" srcOrd="6" destOrd="0" presId="urn:microsoft.com/office/officeart/2016/7/layout/VerticalHollowActionList"/>
    <dgm:cxn modelId="{68B1E70F-8A31-49B3-B55A-01ADC6F1FAE6}" type="presParOf" srcId="{3A5A92FF-2ADC-49C2-97A5-9EE20B85DA0F}" destId="{AA5C9CA7-0447-4C41-943D-F7CCFBEFE13A}" srcOrd="0" destOrd="0" presId="urn:microsoft.com/office/officeart/2016/7/layout/VerticalHollowActionList"/>
    <dgm:cxn modelId="{FF987981-5FF9-484C-8FCF-DEE9776A093C}" type="presParOf" srcId="{3A5A92FF-2ADC-49C2-97A5-9EE20B85DA0F}" destId="{3F0D83C0-D884-4132-A0F8-8E7C53505AC6}" srcOrd="1" destOrd="0" presId="urn:microsoft.com/office/officeart/2016/7/layout/VerticalHollowActionList"/>
    <dgm:cxn modelId="{A96511C5-E3E2-4CF6-91B0-B5ACD70672EC}" type="presParOf" srcId="{E0D1035D-CA83-4582-89A0-45816881C784}" destId="{25BFAB73-CB22-43D5-A817-9518AD1A49EC}" srcOrd="7" destOrd="0" presId="urn:microsoft.com/office/officeart/2016/7/layout/VerticalHollowActionList"/>
    <dgm:cxn modelId="{739E271E-9B6E-4A43-9607-6C73FA47CDC6}" type="presParOf" srcId="{E0D1035D-CA83-4582-89A0-45816881C784}" destId="{ACC7A396-A81B-4D1F-9365-7A412143B43F}" srcOrd="8" destOrd="0" presId="urn:microsoft.com/office/officeart/2016/7/layout/VerticalHollowActionList"/>
    <dgm:cxn modelId="{2F438FB1-19FC-4C6E-AB6E-1BE36AD0993E}" type="presParOf" srcId="{ACC7A396-A81B-4D1F-9365-7A412143B43F}" destId="{2845442C-A11D-424A-9A4D-1456315BFCFD}" srcOrd="0" destOrd="0" presId="urn:microsoft.com/office/officeart/2016/7/layout/VerticalHollowActionList"/>
    <dgm:cxn modelId="{BD619F16-64D5-4416-B3DD-D2C49C55C3C3}" type="presParOf" srcId="{ACC7A396-A81B-4D1F-9365-7A412143B43F}" destId="{F9851DF0-9023-4FB8-9B5B-632E15E4FECE}" srcOrd="1" destOrd="0" presId="urn:microsoft.com/office/officeart/2016/7/layout/VerticalHollowActionList"/>
    <dgm:cxn modelId="{9ADF3A3E-5BCC-4F9F-A45A-39CEE4A8FB79}" type="presParOf" srcId="{E0D1035D-CA83-4582-89A0-45816881C784}" destId="{8A097332-07DC-42D3-BE6E-CE8C6605A976}" srcOrd="9" destOrd="0" presId="urn:microsoft.com/office/officeart/2016/7/layout/VerticalHollowActionList"/>
    <dgm:cxn modelId="{5B0EBEEC-15B3-4731-A010-89B51D329D84}" type="presParOf" srcId="{E0D1035D-CA83-4582-89A0-45816881C784}" destId="{C5CE5681-9D1D-4249-9F9E-36C13CB3ABE7}" srcOrd="10" destOrd="0" presId="urn:microsoft.com/office/officeart/2016/7/layout/VerticalHollowActionList"/>
    <dgm:cxn modelId="{FE923604-D0B6-4ADC-B609-84E867F088A3}" type="presParOf" srcId="{C5CE5681-9D1D-4249-9F9E-36C13CB3ABE7}" destId="{87210E24-85E8-4449-AFEF-97249A313925}" srcOrd="0" destOrd="0" presId="urn:microsoft.com/office/officeart/2016/7/layout/VerticalHollowActionList"/>
    <dgm:cxn modelId="{06D4A338-809A-4CEA-ACCF-59FBD7927A5C}" type="presParOf" srcId="{C5CE5681-9D1D-4249-9F9E-36C13CB3ABE7}" destId="{CAE7A6AE-298B-4505-BC68-A99190E75F97}"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07EE43-1487-4283-AC38-F94BAC829C6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CA4BC1B-97FA-4925-B1FD-21E64D149158}">
      <dgm:prSet/>
      <dgm:spPr>
        <a:solidFill>
          <a:schemeClr val="accent2">
            <a:lumMod val="40000"/>
            <a:lumOff val="60000"/>
          </a:schemeClr>
        </a:solidFill>
      </dgm:spPr>
      <dgm:t>
        <a:bodyPr/>
        <a:lstStyle/>
        <a:p>
          <a:r>
            <a:rPr lang="en-GB">
              <a:solidFill>
                <a:schemeClr val="tx1"/>
              </a:solidFill>
            </a:rPr>
            <a:t>health deteriorating </a:t>
          </a:r>
          <a:endParaRPr lang="en-US" dirty="0">
            <a:solidFill>
              <a:schemeClr val="tx1"/>
            </a:solidFill>
          </a:endParaRPr>
        </a:p>
      </dgm:t>
    </dgm:pt>
    <dgm:pt modelId="{D65DA9F8-3103-41C9-BAEA-571752DFEB94}" type="parTrans" cxnId="{857F39FB-A601-4F23-98B0-6A010BE1B90E}">
      <dgm:prSet/>
      <dgm:spPr/>
      <dgm:t>
        <a:bodyPr/>
        <a:lstStyle/>
        <a:p>
          <a:endParaRPr lang="en-US"/>
        </a:p>
      </dgm:t>
    </dgm:pt>
    <dgm:pt modelId="{E34B2998-BA6B-4739-8C9E-557F24A11583}" type="sibTrans" cxnId="{857F39FB-A601-4F23-98B0-6A010BE1B90E}">
      <dgm:prSet/>
      <dgm:spPr/>
      <dgm:t>
        <a:bodyPr/>
        <a:lstStyle/>
        <a:p>
          <a:endParaRPr lang="en-US"/>
        </a:p>
      </dgm:t>
    </dgm:pt>
    <dgm:pt modelId="{55C353AD-F443-4F5F-A23C-C9D86A183D78}">
      <dgm:prSet/>
      <dgm:spPr>
        <a:solidFill>
          <a:schemeClr val="accent2">
            <a:lumMod val="40000"/>
            <a:lumOff val="60000"/>
          </a:schemeClr>
        </a:solidFill>
      </dgm:spPr>
      <dgm:t>
        <a:bodyPr/>
        <a:lstStyle/>
        <a:p>
          <a:r>
            <a:rPr lang="en-GB">
              <a:solidFill>
                <a:schemeClr val="tx1"/>
              </a:solidFill>
            </a:rPr>
            <a:t>Someone is physically aggressive to you </a:t>
          </a:r>
          <a:endParaRPr lang="en-US" dirty="0">
            <a:solidFill>
              <a:schemeClr val="tx1"/>
            </a:solidFill>
          </a:endParaRPr>
        </a:p>
      </dgm:t>
    </dgm:pt>
    <dgm:pt modelId="{44D69AC6-D8F4-4AD5-A93C-D6D014DB8106}" type="parTrans" cxnId="{4A132E76-FBFF-48B9-820E-E8738CA06917}">
      <dgm:prSet/>
      <dgm:spPr/>
      <dgm:t>
        <a:bodyPr/>
        <a:lstStyle/>
        <a:p>
          <a:endParaRPr lang="en-US"/>
        </a:p>
      </dgm:t>
    </dgm:pt>
    <dgm:pt modelId="{F1B7C17E-9D48-4374-B131-2D3184D62BDA}" type="sibTrans" cxnId="{4A132E76-FBFF-48B9-820E-E8738CA06917}">
      <dgm:prSet/>
      <dgm:spPr/>
      <dgm:t>
        <a:bodyPr/>
        <a:lstStyle/>
        <a:p>
          <a:endParaRPr lang="en-US"/>
        </a:p>
      </dgm:t>
    </dgm:pt>
    <dgm:pt modelId="{FB93AAF6-C3CD-4A87-982E-7BBAAAD7CFE6}">
      <dgm:prSet/>
      <dgm:spPr>
        <a:solidFill>
          <a:schemeClr val="accent2">
            <a:lumMod val="40000"/>
            <a:lumOff val="60000"/>
          </a:schemeClr>
        </a:solidFill>
      </dgm:spPr>
      <dgm:t>
        <a:bodyPr/>
        <a:lstStyle/>
        <a:p>
          <a:r>
            <a:rPr lang="en-GB" dirty="0">
              <a:solidFill>
                <a:schemeClr val="tx1"/>
              </a:solidFill>
            </a:rPr>
            <a:t>You are worried someone might hurt you on purpose or by accident</a:t>
          </a:r>
          <a:endParaRPr lang="en-US" dirty="0">
            <a:solidFill>
              <a:schemeClr val="tx1"/>
            </a:solidFill>
          </a:endParaRPr>
        </a:p>
      </dgm:t>
    </dgm:pt>
    <dgm:pt modelId="{2475000B-CEEF-4BA0-816F-426D3DE84A50}" type="parTrans" cxnId="{1695CF27-0DE1-4211-8F3E-0C1A033F2F86}">
      <dgm:prSet/>
      <dgm:spPr/>
      <dgm:t>
        <a:bodyPr/>
        <a:lstStyle/>
        <a:p>
          <a:endParaRPr lang="en-US"/>
        </a:p>
      </dgm:t>
    </dgm:pt>
    <dgm:pt modelId="{CA0DAA3B-C91E-4746-B850-D489D180DB2E}" type="sibTrans" cxnId="{1695CF27-0DE1-4211-8F3E-0C1A033F2F86}">
      <dgm:prSet/>
      <dgm:spPr/>
      <dgm:t>
        <a:bodyPr/>
        <a:lstStyle/>
        <a:p>
          <a:endParaRPr lang="en-US"/>
        </a:p>
      </dgm:t>
    </dgm:pt>
    <dgm:pt modelId="{E72D2D86-B7DB-4B86-963A-01BC2B047CE1}">
      <dgm:prSet/>
      <dgm:spPr>
        <a:solidFill>
          <a:schemeClr val="accent2">
            <a:lumMod val="40000"/>
            <a:lumOff val="60000"/>
          </a:schemeClr>
        </a:solidFill>
      </dgm:spPr>
      <dgm:t>
        <a:bodyPr/>
        <a:lstStyle/>
        <a:p>
          <a:r>
            <a:rPr lang="en-GB">
              <a:solidFill>
                <a:schemeClr val="tx1"/>
              </a:solidFill>
            </a:rPr>
            <a:t>Someone is verbally aggressive to you</a:t>
          </a:r>
          <a:endParaRPr lang="en-US" dirty="0">
            <a:solidFill>
              <a:schemeClr val="tx1"/>
            </a:solidFill>
          </a:endParaRPr>
        </a:p>
      </dgm:t>
    </dgm:pt>
    <dgm:pt modelId="{C791E61C-BA94-4977-85D7-E3BA07C7885B}" type="parTrans" cxnId="{7350191C-8719-4CF1-B9D1-1E24C70E3DFD}">
      <dgm:prSet/>
      <dgm:spPr/>
      <dgm:t>
        <a:bodyPr/>
        <a:lstStyle/>
        <a:p>
          <a:endParaRPr lang="en-US"/>
        </a:p>
      </dgm:t>
    </dgm:pt>
    <dgm:pt modelId="{3F83AD55-CB08-47F9-AEB5-A32128E33122}" type="sibTrans" cxnId="{7350191C-8719-4CF1-B9D1-1E24C70E3DFD}">
      <dgm:prSet/>
      <dgm:spPr/>
      <dgm:t>
        <a:bodyPr/>
        <a:lstStyle/>
        <a:p>
          <a:endParaRPr lang="en-US"/>
        </a:p>
      </dgm:t>
    </dgm:pt>
    <dgm:pt modelId="{2B9C5B2D-CCE1-4FD9-9398-618DE289EC30}">
      <dgm:prSet/>
      <dgm:spPr>
        <a:solidFill>
          <a:schemeClr val="accent2">
            <a:lumMod val="40000"/>
            <a:lumOff val="60000"/>
          </a:schemeClr>
        </a:solidFill>
      </dgm:spPr>
      <dgm:t>
        <a:bodyPr/>
        <a:lstStyle/>
        <a:p>
          <a:r>
            <a:rPr lang="en-GB">
              <a:solidFill>
                <a:schemeClr val="tx1"/>
              </a:solidFill>
            </a:rPr>
            <a:t>Controlling behaviour</a:t>
          </a:r>
          <a:endParaRPr lang="en-US" dirty="0">
            <a:solidFill>
              <a:schemeClr val="tx1"/>
            </a:solidFill>
          </a:endParaRPr>
        </a:p>
      </dgm:t>
    </dgm:pt>
    <dgm:pt modelId="{62C08BDC-DEB2-450F-A871-F963D23C5D20}" type="parTrans" cxnId="{7BC7E451-314F-4340-9E02-065F5A509D54}">
      <dgm:prSet/>
      <dgm:spPr/>
      <dgm:t>
        <a:bodyPr/>
        <a:lstStyle/>
        <a:p>
          <a:endParaRPr lang="en-US"/>
        </a:p>
      </dgm:t>
    </dgm:pt>
    <dgm:pt modelId="{11F626F9-7F0C-4C9C-B084-EFB189F7AE40}" type="sibTrans" cxnId="{7BC7E451-314F-4340-9E02-065F5A509D54}">
      <dgm:prSet/>
      <dgm:spPr/>
      <dgm:t>
        <a:bodyPr/>
        <a:lstStyle/>
        <a:p>
          <a:endParaRPr lang="en-US"/>
        </a:p>
      </dgm:t>
    </dgm:pt>
    <dgm:pt modelId="{18D4546E-AF37-4F85-B79F-EDACCF3FAB47}">
      <dgm:prSet/>
      <dgm:spPr>
        <a:solidFill>
          <a:schemeClr val="accent2">
            <a:lumMod val="40000"/>
            <a:lumOff val="60000"/>
          </a:schemeClr>
        </a:solidFill>
      </dgm:spPr>
      <dgm:t>
        <a:bodyPr/>
        <a:lstStyle/>
        <a:p>
          <a:r>
            <a:rPr lang="en-GB">
              <a:solidFill>
                <a:schemeClr val="tx1"/>
              </a:solidFill>
            </a:rPr>
            <a:t>Unwanted sexual behaviour </a:t>
          </a:r>
          <a:endParaRPr lang="en-US" dirty="0">
            <a:solidFill>
              <a:schemeClr val="tx1"/>
            </a:solidFill>
          </a:endParaRPr>
        </a:p>
      </dgm:t>
    </dgm:pt>
    <dgm:pt modelId="{4BA4BB6B-0A50-4546-A804-6A8F8D150F73}" type="parTrans" cxnId="{1E1A2A56-00B8-4A6F-9A03-438D1DAC3FDA}">
      <dgm:prSet/>
      <dgm:spPr/>
      <dgm:t>
        <a:bodyPr/>
        <a:lstStyle/>
        <a:p>
          <a:endParaRPr lang="en-US"/>
        </a:p>
      </dgm:t>
    </dgm:pt>
    <dgm:pt modelId="{00483074-CF9D-4D8F-B437-3D534EC9EA3D}" type="sibTrans" cxnId="{1E1A2A56-00B8-4A6F-9A03-438D1DAC3FDA}">
      <dgm:prSet/>
      <dgm:spPr/>
      <dgm:t>
        <a:bodyPr/>
        <a:lstStyle/>
        <a:p>
          <a:endParaRPr lang="en-US"/>
        </a:p>
      </dgm:t>
    </dgm:pt>
    <dgm:pt modelId="{DEA6ECAD-6286-4489-87E9-E7AD167AFDFF}">
      <dgm:prSet/>
      <dgm:spPr>
        <a:solidFill>
          <a:schemeClr val="accent2">
            <a:lumMod val="40000"/>
            <a:lumOff val="60000"/>
          </a:schemeClr>
        </a:solidFill>
      </dgm:spPr>
      <dgm:t>
        <a:bodyPr/>
        <a:lstStyle/>
        <a:p>
          <a:r>
            <a:rPr lang="en-US" dirty="0">
              <a:solidFill>
                <a:schemeClr val="tx1"/>
              </a:solidFill>
            </a:rPr>
            <a:t>Not</a:t>
          </a:r>
          <a:r>
            <a:rPr lang="en-US" baseline="0" dirty="0">
              <a:solidFill>
                <a:schemeClr val="tx1"/>
              </a:solidFill>
            </a:rPr>
            <a:t> letting in help for you</a:t>
          </a:r>
          <a:endParaRPr lang="en-US" dirty="0">
            <a:solidFill>
              <a:schemeClr val="tx1"/>
            </a:solidFill>
          </a:endParaRPr>
        </a:p>
      </dgm:t>
    </dgm:pt>
    <dgm:pt modelId="{7F2158E0-A9CC-4479-ABD2-131290A76A03}" type="parTrans" cxnId="{F0400E5E-E9B8-457C-A078-C88AB6636ECF}">
      <dgm:prSet/>
      <dgm:spPr/>
      <dgm:t>
        <a:bodyPr/>
        <a:lstStyle/>
        <a:p>
          <a:endParaRPr lang="en-US"/>
        </a:p>
      </dgm:t>
    </dgm:pt>
    <dgm:pt modelId="{87673E1C-E19B-4DCB-ABB5-B53D795E981F}" type="sibTrans" cxnId="{F0400E5E-E9B8-457C-A078-C88AB6636ECF}">
      <dgm:prSet/>
      <dgm:spPr/>
      <dgm:t>
        <a:bodyPr/>
        <a:lstStyle/>
        <a:p>
          <a:endParaRPr lang="en-US"/>
        </a:p>
      </dgm:t>
    </dgm:pt>
    <dgm:pt modelId="{4D7134D0-9CAF-4963-B5A4-56ECE42B7B81}">
      <dgm:prSet/>
      <dgm:spPr>
        <a:solidFill>
          <a:schemeClr val="accent2">
            <a:lumMod val="40000"/>
            <a:lumOff val="60000"/>
          </a:schemeClr>
        </a:solidFill>
      </dgm:spPr>
      <dgm:t>
        <a:bodyPr/>
        <a:lstStyle/>
        <a:p>
          <a:r>
            <a:rPr lang="en-GB" dirty="0">
              <a:solidFill>
                <a:schemeClr val="tx1"/>
              </a:solidFill>
            </a:rPr>
            <a:t>You are worried you might harm the person you look after </a:t>
          </a:r>
          <a:endParaRPr lang="en-US" dirty="0">
            <a:solidFill>
              <a:schemeClr val="tx1"/>
            </a:solidFill>
          </a:endParaRPr>
        </a:p>
      </dgm:t>
    </dgm:pt>
    <dgm:pt modelId="{5597F061-27B7-4FBD-BF90-563B38D54662}" type="parTrans" cxnId="{5E3B46E0-442B-4272-82DA-F9011ED1D8C7}">
      <dgm:prSet/>
      <dgm:spPr/>
      <dgm:t>
        <a:bodyPr/>
        <a:lstStyle/>
        <a:p>
          <a:endParaRPr lang="en-US"/>
        </a:p>
      </dgm:t>
    </dgm:pt>
    <dgm:pt modelId="{E6BD8C84-C7AA-4AE2-9675-DC6598E6B84B}" type="sibTrans" cxnId="{5E3B46E0-442B-4272-82DA-F9011ED1D8C7}">
      <dgm:prSet/>
      <dgm:spPr/>
      <dgm:t>
        <a:bodyPr/>
        <a:lstStyle/>
        <a:p>
          <a:endParaRPr lang="en-US"/>
        </a:p>
      </dgm:t>
    </dgm:pt>
    <dgm:pt modelId="{F1FDD711-FDBD-4755-BEE3-0B99ADD2A935}">
      <dgm:prSet/>
      <dgm:spPr>
        <a:solidFill>
          <a:schemeClr val="accent2">
            <a:lumMod val="40000"/>
            <a:lumOff val="60000"/>
          </a:schemeClr>
        </a:solidFill>
      </dgm:spPr>
      <dgm:t>
        <a:bodyPr/>
        <a:lstStyle/>
        <a:p>
          <a:r>
            <a:rPr lang="en-GB" dirty="0">
              <a:solidFill>
                <a:schemeClr val="tx1"/>
              </a:solidFill>
            </a:rPr>
            <a:t>You feel pressurised into doing more than you are able to OR you want to. </a:t>
          </a:r>
          <a:endParaRPr lang="en-US" dirty="0">
            <a:solidFill>
              <a:schemeClr val="tx1"/>
            </a:solidFill>
          </a:endParaRPr>
        </a:p>
      </dgm:t>
    </dgm:pt>
    <dgm:pt modelId="{DC0BB39D-7297-459B-89FA-3DE17AAF28EB}" type="parTrans" cxnId="{CA2DD3D4-6DDD-4A76-A66A-96E380EA1E3B}">
      <dgm:prSet/>
      <dgm:spPr/>
      <dgm:t>
        <a:bodyPr/>
        <a:lstStyle/>
        <a:p>
          <a:endParaRPr lang="en-US"/>
        </a:p>
      </dgm:t>
    </dgm:pt>
    <dgm:pt modelId="{2E0C7842-D236-496F-A7A8-44B7B7408C3D}" type="sibTrans" cxnId="{CA2DD3D4-6DDD-4A76-A66A-96E380EA1E3B}">
      <dgm:prSet/>
      <dgm:spPr/>
      <dgm:t>
        <a:bodyPr/>
        <a:lstStyle/>
        <a:p>
          <a:endParaRPr lang="en-US"/>
        </a:p>
      </dgm:t>
    </dgm:pt>
    <dgm:pt modelId="{2025B5D2-4332-49C8-81AA-0DF550F6E9F3}" type="pres">
      <dgm:prSet presAssocID="{0D07EE43-1487-4283-AC38-F94BAC829C68}" presName="diagram" presStyleCnt="0">
        <dgm:presLayoutVars>
          <dgm:dir/>
          <dgm:resizeHandles val="exact"/>
        </dgm:presLayoutVars>
      </dgm:prSet>
      <dgm:spPr/>
    </dgm:pt>
    <dgm:pt modelId="{0E6B8B1C-45B6-4FC0-8244-D97177F93420}" type="pres">
      <dgm:prSet presAssocID="{4CA4BC1B-97FA-4925-B1FD-21E64D149158}" presName="node" presStyleLbl="node1" presStyleIdx="0" presStyleCnt="9">
        <dgm:presLayoutVars>
          <dgm:bulletEnabled val="1"/>
        </dgm:presLayoutVars>
      </dgm:prSet>
      <dgm:spPr/>
    </dgm:pt>
    <dgm:pt modelId="{2E414A5E-2FC6-415A-A6D2-F48EB60923AE}" type="pres">
      <dgm:prSet presAssocID="{E34B2998-BA6B-4739-8C9E-557F24A11583}" presName="sibTrans" presStyleCnt="0"/>
      <dgm:spPr/>
    </dgm:pt>
    <dgm:pt modelId="{EDEE21F8-2CEC-428F-9F6C-61E904450186}" type="pres">
      <dgm:prSet presAssocID="{55C353AD-F443-4F5F-A23C-C9D86A183D78}" presName="node" presStyleLbl="node1" presStyleIdx="1" presStyleCnt="9">
        <dgm:presLayoutVars>
          <dgm:bulletEnabled val="1"/>
        </dgm:presLayoutVars>
      </dgm:prSet>
      <dgm:spPr/>
    </dgm:pt>
    <dgm:pt modelId="{A44044FE-0FAA-4269-BC11-99F72BAC0789}" type="pres">
      <dgm:prSet presAssocID="{F1B7C17E-9D48-4374-B131-2D3184D62BDA}" presName="sibTrans" presStyleCnt="0"/>
      <dgm:spPr/>
    </dgm:pt>
    <dgm:pt modelId="{DA74A667-66A5-42AD-8DD1-C7FBE0869161}" type="pres">
      <dgm:prSet presAssocID="{FB93AAF6-C3CD-4A87-982E-7BBAAAD7CFE6}" presName="node" presStyleLbl="node1" presStyleIdx="2" presStyleCnt="9">
        <dgm:presLayoutVars>
          <dgm:bulletEnabled val="1"/>
        </dgm:presLayoutVars>
      </dgm:prSet>
      <dgm:spPr/>
    </dgm:pt>
    <dgm:pt modelId="{4C4A77B6-D9C1-4E0D-94A2-C827919CE13D}" type="pres">
      <dgm:prSet presAssocID="{CA0DAA3B-C91E-4746-B850-D489D180DB2E}" presName="sibTrans" presStyleCnt="0"/>
      <dgm:spPr/>
    </dgm:pt>
    <dgm:pt modelId="{ABECD97F-8322-41D0-AA6D-579C948F34BB}" type="pres">
      <dgm:prSet presAssocID="{E72D2D86-B7DB-4B86-963A-01BC2B047CE1}" presName="node" presStyleLbl="node1" presStyleIdx="3" presStyleCnt="9">
        <dgm:presLayoutVars>
          <dgm:bulletEnabled val="1"/>
        </dgm:presLayoutVars>
      </dgm:prSet>
      <dgm:spPr/>
    </dgm:pt>
    <dgm:pt modelId="{A4E5DE2C-D8C0-46EC-9860-B6C6A9C16918}" type="pres">
      <dgm:prSet presAssocID="{3F83AD55-CB08-47F9-AEB5-A32128E33122}" presName="sibTrans" presStyleCnt="0"/>
      <dgm:spPr/>
    </dgm:pt>
    <dgm:pt modelId="{9C5385C7-2983-4A5C-B117-DD32BB81AEF4}" type="pres">
      <dgm:prSet presAssocID="{2B9C5B2D-CCE1-4FD9-9398-618DE289EC30}" presName="node" presStyleLbl="node1" presStyleIdx="4" presStyleCnt="9">
        <dgm:presLayoutVars>
          <dgm:bulletEnabled val="1"/>
        </dgm:presLayoutVars>
      </dgm:prSet>
      <dgm:spPr/>
    </dgm:pt>
    <dgm:pt modelId="{F6379FB5-90FD-4DF3-B42A-1DA2DDBBB7AE}" type="pres">
      <dgm:prSet presAssocID="{11F626F9-7F0C-4C9C-B084-EFB189F7AE40}" presName="sibTrans" presStyleCnt="0"/>
      <dgm:spPr/>
    </dgm:pt>
    <dgm:pt modelId="{A723AA9E-4E7C-434D-9F5F-03C163E9457D}" type="pres">
      <dgm:prSet presAssocID="{18D4546E-AF37-4F85-B79F-EDACCF3FAB47}" presName="node" presStyleLbl="node1" presStyleIdx="5" presStyleCnt="9">
        <dgm:presLayoutVars>
          <dgm:bulletEnabled val="1"/>
        </dgm:presLayoutVars>
      </dgm:prSet>
      <dgm:spPr/>
    </dgm:pt>
    <dgm:pt modelId="{B29CBF50-B32A-4294-A3E3-30031C3FFE3B}" type="pres">
      <dgm:prSet presAssocID="{00483074-CF9D-4D8F-B437-3D534EC9EA3D}" presName="sibTrans" presStyleCnt="0"/>
      <dgm:spPr/>
    </dgm:pt>
    <dgm:pt modelId="{EA0EBA05-D1F0-4CAF-8282-F832ADDD8E42}" type="pres">
      <dgm:prSet presAssocID="{DEA6ECAD-6286-4489-87E9-E7AD167AFDFF}" presName="node" presStyleLbl="node1" presStyleIdx="6" presStyleCnt="9">
        <dgm:presLayoutVars>
          <dgm:bulletEnabled val="1"/>
        </dgm:presLayoutVars>
      </dgm:prSet>
      <dgm:spPr/>
    </dgm:pt>
    <dgm:pt modelId="{BC4C53FB-1053-45AA-9FC4-F3FA4D98E599}" type="pres">
      <dgm:prSet presAssocID="{87673E1C-E19B-4DCB-ABB5-B53D795E981F}" presName="sibTrans" presStyleCnt="0"/>
      <dgm:spPr/>
    </dgm:pt>
    <dgm:pt modelId="{2B37A8E3-5B6E-4DB9-958E-838F91671828}" type="pres">
      <dgm:prSet presAssocID="{4D7134D0-9CAF-4963-B5A4-56ECE42B7B81}" presName="node" presStyleLbl="node1" presStyleIdx="7" presStyleCnt="9">
        <dgm:presLayoutVars>
          <dgm:bulletEnabled val="1"/>
        </dgm:presLayoutVars>
      </dgm:prSet>
      <dgm:spPr/>
    </dgm:pt>
    <dgm:pt modelId="{82BD2CBD-7404-45B3-BAD0-CDECC58B9104}" type="pres">
      <dgm:prSet presAssocID="{E6BD8C84-C7AA-4AE2-9675-DC6598E6B84B}" presName="sibTrans" presStyleCnt="0"/>
      <dgm:spPr/>
    </dgm:pt>
    <dgm:pt modelId="{E42C98A4-75EA-4ACC-AEAF-27EDB88A75AC}" type="pres">
      <dgm:prSet presAssocID="{F1FDD711-FDBD-4755-BEE3-0B99ADD2A935}" presName="node" presStyleLbl="node1" presStyleIdx="8" presStyleCnt="9">
        <dgm:presLayoutVars>
          <dgm:bulletEnabled val="1"/>
        </dgm:presLayoutVars>
      </dgm:prSet>
      <dgm:spPr/>
    </dgm:pt>
  </dgm:ptLst>
  <dgm:cxnLst>
    <dgm:cxn modelId="{7350191C-8719-4CF1-B9D1-1E24C70E3DFD}" srcId="{0D07EE43-1487-4283-AC38-F94BAC829C68}" destId="{E72D2D86-B7DB-4B86-963A-01BC2B047CE1}" srcOrd="3" destOrd="0" parTransId="{C791E61C-BA94-4977-85D7-E3BA07C7885B}" sibTransId="{3F83AD55-CB08-47F9-AEB5-A32128E33122}"/>
    <dgm:cxn modelId="{2D906D22-0C35-4F94-BA54-A0D8416F346F}" type="presOf" srcId="{4D7134D0-9CAF-4963-B5A4-56ECE42B7B81}" destId="{2B37A8E3-5B6E-4DB9-958E-838F91671828}" srcOrd="0" destOrd="0" presId="urn:microsoft.com/office/officeart/2005/8/layout/default"/>
    <dgm:cxn modelId="{1695CF27-0DE1-4211-8F3E-0C1A033F2F86}" srcId="{0D07EE43-1487-4283-AC38-F94BAC829C68}" destId="{FB93AAF6-C3CD-4A87-982E-7BBAAAD7CFE6}" srcOrd="2" destOrd="0" parTransId="{2475000B-CEEF-4BA0-816F-426D3DE84A50}" sibTransId="{CA0DAA3B-C91E-4746-B850-D489D180DB2E}"/>
    <dgm:cxn modelId="{0F407C2F-D79A-4A77-9B83-349E5F5623C9}" type="presOf" srcId="{F1FDD711-FDBD-4755-BEE3-0B99ADD2A935}" destId="{E42C98A4-75EA-4ACC-AEAF-27EDB88A75AC}" srcOrd="0" destOrd="0" presId="urn:microsoft.com/office/officeart/2005/8/layout/default"/>
    <dgm:cxn modelId="{A087E940-13AF-41C8-9D09-9F0920491CEE}" type="presOf" srcId="{4CA4BC1B-97FA-4925-B1FD-21E64D149158}" destId="{0E6B8B1C-45B6-4FC0-8244-D97177F93420}" srcOrd="0" destOrd="0" presId="urn:microsoft.com/office/officeart/2005/8/layout/default"/>
    <dgm:cxn modelId="{F0400E5E-E9B8-457C-A078-C88AB6636ECF}" srcId="{0D07EE43-1487-4283-AC38-F94BAC829C68}" destId="{DEA6ECAD-6286-4489-87E9-E7AD167AFDFF}" srcOrd="6" destOrd="0" parTransId="{7F2158E0-A9CC-4479-ABD2-131290A76A03}" sibTransId="{87673E1C-E19B-4DCB-ABB5-B53D795E981F}"/>
    <dgm:cxn modelId="{6B2F8546-CB8A-4214-825D-E235C94F8970}" type="presOf" srcId="{2B9C5B2D-CCE1-4FD9-9398-618DE289EC30}" destId="{9C5385C7-2983-4A5C-B117-DD32BB81AEF4}" srcOrd="0" destOrd="0" presId="urn:microsoft.com/office/officeart/2005/8/layout/default"/>
    <dgm:cxn modelId="{CA295D50-B003-409A-958D-9C5D6AF28BFA}" type="presOf" srcId="{E72D2D86-B7DB-4B86-963A-01BC2B047CE1}" destId="{ABECD97F-8322-41D0-AA6D-579C948F34BB}" srcOrd="0" destOrd="0" presId="urn:microsoft.com/office/officeart/2005/8/layout/default"/>
    <dgm:cxn modelId="{7BC7E451-314F-4340-9E02-065F5A509D54}" srcId="{0D07EE43-1487-4283-AC38-F94BAC829C68}" destId="{2B9C5B2D-CCE1-4FD9-9398-618DE289EC30}" srcOrd="4" destOrd="0" parTransId="{62C08BDC-DEB2-450F-A871-F963D23C5D20}" sibTransId="{11F626F9-7F0C-4C9C-B084-EFB189F7AE40}"/>
    <dgm:cxn modelId="{1E1A2A56-00B8-4A6F-9A03-438D1DAC3FDA}" srcId="{0D07EE43-1487-4283-AC38-F94BAC829C68}" destId="{18D4546E-AF37-4F85-B79F-EDACCF3FAB47}" srcOrd="5" destOrd="0" parTransId="{4BA4BB6B-0A50-4546-A804-6A8F8D150F73}" sibTransId="{00483074-CF9D-4D8F-B437-3D534EC9EA3D}"/>
    <dgm:cxn modelId="{4A132E76-FBFF-48B9-820E-E8738CA06917}" srcId="{0D07EE43-1487-4283-AC38-F94BAC829C68}" destId="{55C353AD-F443-4F5F-A23C-C9D86A183D78}" srcOrd="1" destOrd="0" parTransId="{44D69AC6-D8F4-4AD5-A93C-D6D014DB8106}" sibTransId="{F1B7C17E-9D48-4374-B131-2D3184D62BDA}"/>
    <dgm:cxn modelId="{9EB24C8C-A667-45C0-8A9E-C91CB0FF2DA0}" type="presOf" srcId="{0D07EE43-1487-4283-AC38-F94BAC829C68}" destId="{2025B5D2-4332-49C8-81AA-0DF550F6E9F3}" srcOrd="0" destOrd="0" presId="urn:microsoft.com/office/officeart/2005/8/layout/default"/>
    <dgm:cxn modelId="{2FDA2797-CEBC-42FA-96C6-CD97D13AAA06}" type="presOf" srcId="{DEA6ECAD-6286-4489-87E9-E7AD167AFDFF}" destId="{EA0EBA05-D1F0-4CAF-8282-F832ADDD8E42}" srcOrd="0" destOrd="0" presId="urn:microsoft.com/office/officeart/2005/8/layout/default"/>
    <dgm:cxn modelId="{CA2DD3D4-6DDD-4A76-A66A-96E380EA1E3B}" srcId="{0D07EE43-1487-4283-AC38-F94BAC829C68}" destId="{F1FDD711-FDBD-4755-BEE3-0B99ADD2A935}" srcOrd="8" destOrd="0" parTransId="{DC0BB39D-7297-459B-89FA-3DE17AAF28EB}" sibTransId="{2E0C7842-D236-496F-A7A8-44B7B7408C3D}"/>
    <dgm:cxn modelId="{B50539DC-0561-47BA-8673-5D215EADAE28}" type="presOf" srcId="{FB93AAF6-C3CD-4A87-982E-7BBAAAD7CFE6}" destId="{DA74A667-66A5-42AD-8DD1-C7FBE0869161}" srcOrd="0" destOrd="0" presId="urn:microsoft.com/office/officeart/2005/8/layout/default"/>
    <dgm:cxn modelId="{5E3B46E0-442B-4272-82DA-F9011ED1D8C7}" srcId="{0D07EE43-1487-4283-AC38-F94BAC829C68}" destId="{4D7134D0-9CAF-4963-B5A4-56ECE42B7B81}" srcOrd="7" destOrd="0" parTransId="{5597F061-27B7-4FBD-BF90-563B38D54662}" sibTransId="{E6BD8C84-C7AA-4AE2-9675-DC6598E6B84B}"/>
    <dgm:cxn modelId="{EA7681E5-71EE-4C3C-8AE0-FFB00651BA5B}" type="presOf" srcId="{55C353AD-F443-4F5F-A23C-C9D86A183D78}" destId="{EDEE21F8-2CEC-428F-9F6C-61E904450186}" srcOrd="0" destOrd="0" presId="urn:microsoft.com/office/officeart/2005/8/layout/default"/>
    <dgm:cxn modelId="{077A7BE6-FAB8-4A97-BBCD-7F36C61DE821}" type="presOf" srcId="{18D4546E-AF37-4F85-B79F-EDACCF3FAB47}" destId="{A723AA9E-4E7C-434D-9F5F-03C163E9457D}" srcOrd="0" destOrd="0" presId="urn:microsoft.com/office/officeart/2005/8/layout/default"/>
    <dgm:cxn modelId="{857F39FB-A601-4F23-98B0-6A010BE1B90E}" srcId="{0D07EE43-1487-4283-AC38-F94BAC829C68}" destId="{4CA4BC1B-97FA-4925-B1FD-21E64D149158}" srcOrd="0" destOrd="0" parTransId="{D65DA9F8-3103-41C9-BAEA-571752DFEB94}" sibTransId="{E34B2998-BA6B-4739-8C9E-557F24A11583}"/>
    <dgm:cxn modelId="{DD5EA5B2-B28B-4E8D-B96E-3C29BD91F1F4}" type="presParOf" srcId="{2025B5D2-4332-49C8-81AA-0DF550F6E9F3}" destId="{0E6B8B1C-45B6-4FC0-8244-D97177F93420}" srcOrd="0" destOrd="0" presId="urn:microsoft.com/office/officeart/2005/8/layout/default"/>
    <dgm:cxn modelId="{8DC00198-58E4-4229-8A41-3B36967F27DD}" type="presParOf" srcId="{2025B5D2-4332-49C8-81AA-0DF550F6E9F3}" destId="{2E414A5E-2FC6-415A-A6D2-F48EB60923AE}" srcOrd="1" destOrd="0" presId="urn:microsoft.com/office/officeart/2005/8/layout/default"/>
    <dgm:cxn modelId="{0751993B-4882-4109-ACD7-1FB93CD848B3}" type="presParOf" srcId="{2025B5D2-4332-49C8-81AA-0DF550F6E9F3}" destId="{EDEE21F8-2CEC-428F-9F6C-61E904450186}" srcOrd="2" destOrd="0" presId="urn:microsoft.com/office/officeart/2005/8/layout/default"/>
    <dgm:cxn modelId="{57EC5459-CA0F-40E1-8574-BA6645A623CD}" type="presParOf" srcId="{2025B5D2-4332-49C8-81AA-0DF550F6E9F3}" destId="{A44044FE-0FAA-4269-BC11-99F72BAC0789}" srcOrd="3" destOrd="0" presId="urn:microsoft.com/office/officeart/2005/8/layout/default"/>
    <dgm:cxn modelId="{38ADF748-2BBA-45A3-91A2-E81FAB6BF8D0}" type="presParOf" srcId="{2025B5D2-4332-49C8-81AA-0DF550F6E9F3}" destId="{DA74A667-66A5-42AD-8DD1-C7FBE0869161}" srcOrd="4" destOrd="0" presId="urn:microsoft.com/office/officeart/2005/8/layout/default"/>
    <dgm:cxn modelId="{34F76861-4D91-4D4C-8BE7-B4344FC9CF4C}" type="presParOf" srcId="{2025B5D2-4332-49C8-81AA-0DF550F6E9F3}" destId="{4C4A77B6-D9C1-4E0D-94A2-C827919CE13D}" srcOrd="5" destOrd="0" presId="urn:microsoft.com/office/officeart/2005/8/layout/default"/>
    <dgm:cxn modelId="{BA89AAF8-84FE-42AF-8054-9DEB5A0C7987}" type="presParOf" srcId="{2025B5D2-4332-49C8-81AA-0DF550F6E9F3}" destId="{ABECD97F-8322-41D0-AA6D-579C948F34BB}" srcOrd="6" destOrd="0" presId="urn:microsoft.com/office/officeart/2005/8/layout/default"/>
    <dgm:cxn modelId="{309A0BDF-AA41-4BCC-9451-325B5853280F}" type="presParOf" srcId="{2025B5D2-4332-49C8-81AA-0DF550F6E9F3}" destId="{A4E5DE2C-D8C0-46EC-9860-B6C6A9C16918}" srcOrd="7" destOrd="0" presId="urn:microsoft.com/office/officeart/2005/8/layout/default"/>
    <dgm:cxn modelId="{50C6D440-8FDA-45E0-BF11-3FEE676F8D80}" type="presParOf" srcId="{2025B5D2-4332-49C8-81AA-0DF550F6E9F3}" destId="{9C5385C7-2983-4A5C-B117-DD32BB81AEF4}" srcOrd="8" destOrd="0" presId="urn:microsoft.com/office/officeart/2005/8/layout/default"/>
    <dgm:cxn modelId="{D21B54C3-B83A-4619-979F-27C4AD206C21}" type="presParOf" srcId="{2025B5D2-4332-49C8-81AA-0DF550F6E9F3}" destId="{F6379FB5-90FD-4DF3-B42A-1DA2DDBBB7AE}" srcOrd="9" destOrd="0" presId="urn:microsoft.com/office/officeart/2005/8/layout/default"/>
    <dgm:cxn modelId="{200A3E92-F9C3-44FE-A500-49C18FE8E792}" type="presParOf" srcId="{2025B5D2-4332-49C8-81AA-0DF550F6E9F3}" destId="{A723AA9E-4E7C-434D-9F5F-03C163E9457D}" srcOrd="10" destOrd="0" presId="urn:microsoft.com/office/officeart/2005/8/layout/default"/>
    <dgm:cxn modelId="{D5D0CFB5-FDEB-410A-84D3-253237ED24F5}" type="presParOf" srcId="{2025B5D2-4332-49C8-81AA-0DF550F6E9F3}" destId="{B29CBF50-B32A-4294-A3E3-30031C3FFE3B}" srcOrd="11" destOrd="0" presId="urn:microsoft.com/office/officeart/2005/8/layout/default"/>
    <dgm:cxn modelId="{DE5196EF-4DDD-4CBA-81E8-4451812487E1}" type="presParOf" srcId="{2025B5D2-4332-49C8-81AA-0DF550F6E9F3}" destId="{EA0EBA05-D1F0-4CAF-8282-F832ADDD8E42}" srcOrd="12" destOrd="0" presId="urn:microsoft.com/office/officeart/2005/8/layout/default"/>
    <dgm:cxn modelId="{E8A6711B-226B-4870-BB0A-D6376C82F9A8}" type="presParOf" srcId="{2025B5D2-4332-49C8-81AA-0DF550F6E9F3}" destId="{BC4C53FB-1053-45AA-9FC4-F3FA4D98E599}" srcOrd="13" destOrd="0" presId="urn:microsoft.com/office/officeart/2005/8/layout/default"/>
    <dgm:cxn modelId="{B497C1CE-8642-4A5C-8B3A-2FF6EEB0E350}" type="presParOf" srcId="{2025B5D2-4332-49C8-81AA-0DF550F6E9F3}" destId="{2B37A8E3-5B6E-4DB9-958E-838F91671828}" srcOrd="14" destOrd="0" presId="urn:microsoft.com/office/officeart/2005/8/layout/default"/>
    <dgm:cxn modelId="{33D43578-D01A-4561-996B-242E9B7ED345}" type="presParOf" srcId="{2025B5D2-4332-49C8-81AA-0DF550F6E9F3}" destId="{82BD2CBD-7404-45B3-BAD0-CDECC58B9104}" srcOrd="15" destOrd="0" presId="urn:microsoft.com/office/officeart/2005/8/layout/default"/>
    <dgm:cxn modelId="{2AC7AAD8-A286-46C7-B85E-0F68D7F28BB0}" type="presParOf" srcId="{2025B5D2-4332-49C8-81AA-0DF550F6E9F3}" destId="{E42C98A4-75EA-4ACC-AEAF-27EDB88A75AC}"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F93364-E9AC-456A-BAD5-41B080D1CE2D}"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2CA8F6DC-6163-421A-BAED-4643212957ED}">
      <dgm:prSet/>
      <dgm:spPr/>
      <dgm:t>
        <a:bodyPr/>
        <a:lstStyle/>
        <a:p>
          <a:r>
            <a:rPr lang="en-GB"/>
            <a:t>Increase in frustration and tensions</a:t>
          </a:r>
          <a:endParaRPr lang="en-US"/>
        </a:p>
      </dgm:t>
    </dgm:pt>
    <dgm:pt modelId="{AB36E52D-7D06-4D3B-8525-523DDF88EF7D}" type="parTrans" cxnId="{9F814C86-97E4-4FF9-8508-2FD4D660DF21}">
      <dgm:prSet/>
      <dgm:spPr/>
      <dgm:t>
        <a:bodyPr/>
        <a:lstStyle/>
        <a:p>
          <a:endParaRPr lang="en-US"/>
        </a:p>
      </dgm:t>
    </dgm:pt>
    <dgm:pt modelId="{C3C2E46E-6C88-4F82-A81F-D041F9E423B9}" type="sibTrans" cxnId="{9F814C86-97E4-4FF9-8508-2FD4D660DF21}">
      <dgm:prSet/>
      <dgm:spPr/>
      <dgm:t>
        <a:bodyPr/>
        <a:lstStyle/>
        <a:p>
          <a:endParaRPr lang="en-US"/>
        </a:p>
      </dgm:t>
    </dgm:pt>
    <dgm:pt modelId="{03A21548-621E-49D8-BBE3-4275344DE164}">
      <dgm:prSet/>
      <dgm:spPr/>
      <dgm:t>
        <a:bodyPr/>
        <a:lstStyle/>
        <a:p>
          <a:r>
            <a:rPr lang="en-GB"/>
            <a:t>Relationship changes</a:t>
          </a:r>
          <a:endParaRPr lang="en-US"/>
        </a:p>
      </dgm:t>
    </dgm:pt>
    <dgm:pt modelId="{6D37D8F9-28E5-4B46-B23C-2F822532FBC9}" type="parTrans" cxnId="{AF3867C9-96A8-4BDD-A549-1DCC79791247}">
      <dgm:prSet/>
      <dgm:spPr/>
      <dgm:t>
        <a:bodyPr/>
        <a:lstStyle/>
        <a:p>
          <a:endParaRPr lang="en-US"/>
        </a:p>
      </dgm:t>
    </dgm:pt>
    <dgm:pt modelId="{AB4E0661-58B2-4E4D-A417-79522C042667}" type="sibTrans" cxnId="{AF3867C9-96A8-4BDD-A549-1DCC79791247}">
      <dgm:prSet/>
      <dgm:spPr/>
      <dgm:t>
        <a:bodyPr/>
        <a:lstStyle/>
        <a:p>
          <a:endParaRPr lang="en-US"/>
        </a:p>
      </dgm:t>
    </dgm:pt>
    <dgm:pt modelId="{35486067-28F2-4B25-8BD8-1B768C879908}">
      <dgm:prSet/>
      <dgm:spPr/>
      <dgm:t>
        <a:bodyPr/>
        <a:lstStyle/>
        <a:p>
          <a:r>
            <a:rPr lang="en-GB"/>
            <a:t>Feeling angry at the person you look after.  </a:t>
          </a:r>
          <a:endParaRPr lang="en-US"/>
        </a:p>
      </dgm:t>
    </dgm:pt>
    <dgm:pt modelId="{DCAC20DA-1C51-42CF-BAEF-5903B6E35BFB}" type="parTrans" cxnId="{303CCB27-89DF-4AC7-9055-56424EAC46F6}">
      <dgm:prSet/>
      <dgm:spPr/>
      <dgm:t>
        <a:bodyPr/>
        <a:lstStyle/>
        <a:p>
          <a:endParaRPr lang="en-US"/>
        </a:p>
      </dgm:t>
    </dgm:pt>
    <dgm:pt modelId="{76E5D026-5567-45E9-AC02-BCDA46643C45}" type="sibTrans" cxnId="{303CCB27-89DF-4AC7-9055-56424EAC46F6}">
      <dgm:prSet/>
      <dgm:spPr/>
      <dgm:t>
        <a:bodyPr/>
        <a:lstStyle/>
        <a:p>
          <a:endParaRPr lang="en-US"/>
        </a:p>
      </dgm:t>
    </dgm:pt>
    <dgm:pt modelId="{763F8DA2-1AAE-4416-8622-16A4C57C7E0E}">
      <dgm:prSet/>
      <dgm:spPr/>
      <dgm:t>
        <a:bodyPr/>
        <a:lstStyle/>
        <a:p>
          <a:r>
            <a:rPr lang="en-GB"/>
            <a:t>Flashpoints in the day. </a:t>
          </a:r>
          <a:endParaRPr lang="en-US"/>
        </a:p>
      </dgm:t>
    </dgm:pt>
    <dgm:pt modelId="{ABE717C9-744C-4FCA-8848-49387D261F2D}" type="parTrans" cxnId="{FB972CEE-5310-498F-BB01-5BE26737120D}">
      <dgm:prSet/>
      <dgm:spPr/>
      <dgm:t>
        <a:bodyPr/>
        <a:lstStyle/>
        <a:p>
          <a:endParaRPr lang="en-US"/>
        </a:p>
      </dgm:t>
    </dgm:pt>
    <dgm:pt modelId="{88274740-03A9-48E6-BC07-ED685AC50563}" type="sibTrans" cxnId="{FB972CEE-5310-498F-BB01-5BE26737120D}">
      <dgm:prSet/>
      <dgm:spPr/>
      <dgm:t>
        <a:bodyPr/>
        <a:lstStyle/>
        <a:p>
          <a:endParaRPr lang="en-US"/>
        </a:p>
      </dgm:t>
    </dgm:pt>
    <dgm:pt modelId="{28D2E09B-C726-42B8-B9C5-55019DD083A8}">
      <dgm:prSet/>
      <dgm:spPr/>
      <dgm:t>
        <a:bodyPr/>
        <a:lstStyle/>
        <a:p>
          <a:r>
            <a:rPr lang="en-GB"/>
            <a:t>Physical or verbal aggression</a:t>
          </a:r>
          <a:endParaRPr lang="en-US"/>
        </a:p>
      </dgm:t>
    </dgm:pt>
    <dgm:pt modelId="{5A452A89-3C03-4338-AAFA-BEBA456707AD}" type="parTrans" cxnId="{3CAD0672-6FEE-42F7-8C8D-5B90EC03D815}">
      <dgm:prSet/>
      <dgm:spPr/>
      <dgm:t>
        <a:bodyPr/>
        <a:lstStyle/>
        <a:p>
          <a:endParaRPr lang="en-US"/>
        </a:p>
      </dgm:t>
    </dgm:pt>
    <dgm:pt modelId="{1D077815-9961-4F8C-83D3-BCAF8E851763}" type="sibTrans" cxnId="{3CAD0672-6FEE-42F7-8C8D-5B90EC03D815}">
      <dgm:prSet/>
      <dgm:spPr/>
      <dgm:t>
        <a:bodyPr/>
        <a:lstStyle/>
        <a:p>
          <a:endParaRPr lang="en-US"/>
        </a:p>
      </dgm:t>
    </dgm:pt>
    <dgm:pt modelId="{9E526045-9C6B-4769-B195-481456340536}" type="pres">
      <dgm:prSet presAssocID="{3FF93364-E9AC-456A-BAD5-41B080D1CE2D}" presName="hierChild1" presStyleCnt="0">
        <dgm:presLayoutVars>
          <dgm:chPref val="1"/>
          <dgm:dir/>
          <dgm:animOne val="branch"/>
          <dgm:animLvl val="lvl"/>
          <dgm:resizeHandles/>
        </dgm:presLayoutVars>
      </dgm:prSet>
      <dgm:spPr/>
    </dgm:pt>
    <dgm:pt modelId="{521FF478-0CD2-4BCA-9625-0B1111EA6E37}" type="pres">
      <dgm:prSet presAssocID="{2CA8F6DC-6163-421A-BAED-4643212957ED}" presName="hierRoot1" presStyleCnt="0"/>
      <dgm:spPr/>
    </dgm:pt>
    <dgm:pt modelId="{5751BD06-C3E3-46CD-B21D-671C229145F0}" type="pres">
      <dgm:prSet presAssocID="{2CA8F6DC-6163-421A-BAED-4643212957ED}" presName="composite" presStyleCnt="0"/>
      <dgm:spPr/>
    </dgm:pt>
    <dgm:pt modelId="{B387CAFC-1D51-443E-B0F4-4E43D5D9875A}" type="pres">
      <dgm:prSet presAssocID="{2CA8F6DC-6163-421A-BAED-4643212957ED}" presName="background" presStyleLbl="node0" presStyleIdx="0" presStyleCnt="5"/>
      <dgm:spPr/>
    </dgm:pt>
    <dgm:pt modelId="{784035B4-1A01-4D7A-93C9-47C41345F1F3}" type="pres">
      <dgm:prSet presAssocID="{2CA8F6DC-6163-421A-BAED-4643212957ED}" presName="text" presStyleLbl="fgAcc0" presStyleIdx="0" presStyleCnt="5">
        <dgm:presLayoutVars>
          <dgm:chPref val="3"/>
        </dgm:presLayoutVars>
      </dgm:prSet>
      <dgm:spPr/>
    </dgm:pt>
    <dgm:pt modelId="{367C064A-7086-47AD-B64E-7BFE8EF82244}" type="pres">
      <dgm:prSet presAssocID="{2CA8F6DC-6163-421A-BAED-4643212957ED}" presName="hierChild2" presStyleCnt="0"/>
      <dgm:spPr/>
    </dgm:pt>
    <dgm:pt modelId="{EC304F4C-FD99-4FCE-848E-71B394088697}" type="pres">
      <dgm:prSet presAssocID="{03A21548-621E-49D8-BBE3-4275344DE164}" presName="hierRoot1" presStyleCnt="0"/>
      <dgm:spPr/>
    </dgm:pt>
    <dgm:pt modelId="{7114FF75-FEE2-41A4-B582-F1370B86F261}" type="pres">
      <dgm:prSet presAssocID="{03A21548-621E-49D8-BBE3-4275344DE164}" presName="composite" presStyleCnt="0"/>
      <dgm:spPr/>
    </dgm:pt>
    <dgm:pt modelId="{32215B32-4BE1-4643-A5A0-57AF28234787}" type="pres">
      <dgm:prSet presAssocID="{03A21548-621E-49D8-BBE3-4275344DE164}" presName="background" presStyleLbl="node0" presStyleIdx="1" presStyleCnt="5"/>
      <dgm:spPr/>
    </dgm:pt>
    <dgm:pt modelId="{AB2F5EFC-D623-4054-911D-099B01E1D9CA}" type="pres">
      <dgm:prSet presAssocID="{03A21548-621E-49D8-BBE3-4275344DE164}" presName="text" presStyleLbl="fgAcc0" presStyleIdx="1" presStyleCnt="5">
        <dgm:presLayoutVars>
          <dgm:chPref val="3"/>
        </dgm:presLayoutVars>
      </dgm:prSet>
      <dgm:spPr/>
    </dgm:pt>
    <dgm:pt modelId="{AAE64DB5-C915-4827-A9AF-30C68A9F8016}" type="pres">
      <dgm:prSet presAssocID="{03A21548-621E-49D8-BBE3-4275344DE164}" presName="hierChild2" presStyleCnt="0"/>
      <dgm:spPr/>
    </dgm:pt>
    <dgm:pt modelId="{F1C4D723-91D7-4007-A22C-EE06F7F798A3}" type="pres">
      <dgm:prSet presAssocID="{35486067-28F2-4B25-8BD8-1B768C879908}" presName="hierRoot1" presStyleCnt="0"/>
      <dgm:spPr/>
    </dgm:pt>
    <dgm:pt modelId="{8FBA4892-0AC0-4325-A473-4BE493BA882B}" type="pres">
      <dgm:prSet presAssocID="{35486067-28F2-4B25-8BD8-1B768C879908}" presName="composite" presStyleCnt="0"/>
      <dgm:spPr/>
    </dgm:pt>
    <dgm:pt modelId="{89D748A8-52CF-4EEE-BA1F-6EE361A8CB21}" type="pres">
      <dgm:prSet presAssocID="{35486067-28F2-4B25-8BD8-1B768C879908}" presName="background" presStyleLbl="node0" presStyleIdx="2" presStyleCnt="5"/>
      <dgm:spPr/>
    </dgm:pt>
    <dgm:pt modelId="{43DD8402-4462-4280-BDC4-E21003C3A01B}" type="pres">
      <dgm:prSet presAssocID="{35486067-28F2-4B25-8BD8-1B768C879908}" presName="text" presStyleLbl="fgAcc0" presStyleIdx="2" presStyleCnt="5">
        <dgm:presLayoutVars>
          <dgm:chPref val="3"/>
        </dgm:presLayoutVars>
      </dgm:prSet>
      <dgm:spPr/>
    </dgm:pt>
    <dgm:pt modelId="{8DD6D055-39E6-4AA7-8013-B831BF4E1893}" type="pres">
      <dgm:prSet presAssocID="{35486067-28F2-4B25-8BD8-1B768C879908}" presName="hierChild2" presStyleCnt="0"/>
      <dgm:spPr/>
    </dgm:pt>
    <dgm:pt modelId="{290A7D0E-A88F-4594-A000-50D44DCE8B3C}" type="pres">
      <dgm:prSet presAssocID="{763F8DA2-1AAE-4416-8622-16A4C57C7E0E}" presName="hierRoot1" presStyleCnt="0"/>
      <dgm:spPr/>
    </dgm:pt>
    <dgm:pt modelId="{466FBADB-9498-4F8D-BE6E-0E89BA27F1AD}" type="pres">
      <dgm:prSet presAssocID="{763F8DA2-1AAE-4416-8622-16A4C57C7E0E}" presName="composite" presStyleCnt="0"/>
      <dgm:spPr/>
    </dgm:pt>
    <dgm:pt modelId="{BD9194E4-5C67-4B8C-80A5-5530B42F3B11}" type="pres">
      <dgm:prSet presAssocID="{763F8DA2-1AAE-4416-8622-16A4C57C7E0E}" presName="background" presStyleLbl="node0" presStyleIdx="3" presStyleCnt="5"/>
      <dgm:spPr/>
    </dgm:pt>
    <dgm:pt modelId="{AB8BC5A9-A699-4B74-B315-90773D19351D}" type="pres">
      <dgm:prSet presAssocID="{763F8DA2-1AAE-4416-8622-16A4C57C7E0E}" presName="text" presStyleLbl="fgAcc0" presStyleIdx="3" presStyleCnt="5">
        <dgm:presLayoutVars>
          <dgm:chPref val="3"/>
        </dgm:presLayoutVars>
      </dgm:prSet>
      <dgm:spPr/>
    </dgm:pt>
    <dgm:pt modelId="{C1A7AB22-8079-4A3B-977E-F8A5F15AFE70}" type="pres">
      <dgm:prSet presAssocID="{763F8DA2-1AAE-4416-8622-16A4C57C7E0E}" presName="hierChild2" presStyleCnt="0"/>
      <dgm:spPr/>
    </dgm:pt>
    <dgm:pt modelId="{4F599205-411D-44DA-9BF2-319E7064F109}" type="pres">
      <dgm:prSet presAssocID="{28D2E09B-C726-42B8-B9C5-55019DD083A8}" presName="hierRoot1" presStyleCnt="0"/>
      <dgm:spPr/>
    </dgm:pt>
    <dgm:pt modelId="{4C4B7F48-9E45-4E69-8D5F-DE28EF2DF0BF}" type="pres">
      <dgm:prSet presAssocID="{28D2E09B-C726-42B8-B9C5-55019DD083A8}" presName="composite" presStyleCnt="0"/>
      <dgm:spPr/>
    </dgm:pt>
    <dgm:pt modelId="{2A01B5A3-8F89-4A28-BBDA-E40AEB19F024}" type="pres">
      <dgm:prSet presAssocID="{28D2E09B-C726-42B8-B9C5-55019DD083A8}" presName="background" presStyleLbl="node0" presStyleIdx="4" presStyleCnt="5"/>
      <dgm:spPr/>
    </dgm:pt>
    <dgm:pt modelId="{C7E4B47C-17A1-4803-9624-F82326E42C9B}" type="pres">
      <dgm:prSet presAssocID="{28D2E09B-C726-42B8-B9C5-55019DD083A8}" presName="text" presStyleLbl="fgAcc0" presStyleIdx="4" presStyleCnt="5">
        <dgm:presLayoutVars>
          <dgm:chPref val="3"/>
        </dgm:presLayoutVars>
      </dgm:prSet>
      <dgm:spPr/>
    </dgm:pt>
    <dgm:pt modelId="{B415AC38-B923-480C-B22E-AE454F62438C}" type="pres">
      <dgm:prSet presAssocID="{28D2E09B-C726-42B8-B9C5-55019DD083A8}" presName="hierChild2" presStyleCnt="0"/>
      <dgm:spPr/>
    </dgm:pt>
  </dgm:ptLst>
  <dgm:cxnLst>
    <dgm:cxn modelId="{303CCB27-89DF-4AC7-9055-56424EAC46F6}" srcId="{3FF93364-E9AC-456A-BAD5-41B080D1CE2D}" destId="{35486067-28F2-4B25-8BD8-1B768C879908}" srcOrd="2" destOrd="0" parTransId="{DCAC20DA-1C51-42CF-BAEF-5903B6E35BFB}" sibTransId="{76E5D026-5567-45E9-AC02-BCDA46643C45}"/>
    <dgm:cxn modelId="{274C7C31-3B57-4F0C-A632-C22C9075C49B}" type="presOf" srcId="{3FF93364-E9AC-456A-BAD5-41B080D1CE2D}" destId="{9E526045-9C6B-4769-B195-481456340536}" srcOrd="0" destOrd="0" presId="urn:microsoft.com/office/officeart/2005/8/layout/hierarchy1"/>
    <dgm:cxn modelId="{6D59BC3E-5E2D-4EFA-8963-E712BCC2EB2D}" type="presOf" srcId="{763F8DA2-1AAE-4416-8622-16A4C57C7E0E}" destId="{AB8BC5A9-A699-4B74-B315-90773D19351D}" srcOrd="0" destOrd="0" presId="urn:microsoft.com/office/officeart/2005/8/layout/hierarchy1"/>
    <dgm:cxn modelId="{1F384571-CE07-4239-B188-F0DE625E2B91}" type="presOf" srcId="{2CA8F6DC-6163-421A-BAED-4643212957ED}" destId="{784035B4-1A01-4D7A-93C9-47C41345F1F3}" srcOrd="0" destOrd="0" presId="urn:microsoft.com/office/officeart/2005/8/layout/hierarchy1"/>
    <dgm:cxn modelId="{3CAD0672-6FEE-42F7-8C8D-5B90EC03D815}" srcId="{3FF93364-E9AC-456A-BAD5-41B080D1CE2D}" destId="{28D2E09B-C726-42B8-B9C5-55019DD083A8}" srcOrd="4" destOrd="0" parTransId="{5A452A89-3C03-4338-AAFA-BEBA456707AD}" sibTransId="{1D077815-9961-4F8C-83D3-BCAF8E851763}"/>
    <dgm:cxn modelId="{5A47C759-A89D-401C-B45D-F71533F2AEBF}" type="presOf" srcId="{28D2E09B-C726-42B8-B9C5-55019DD083A8}" destId="{C7E4B47C-17A1-4803-9624-F82326E42C9B}" srcOrd="0" destOrd="0" presId="urn:microsoft.com/office/officeart/2005/8/layout/hierarchy1"/>
    <dgm:cxn modelId="{9F814C86-97E4-4FF9-8508-2FD4D660DF21}" srcId="{3FF93364-E9AC-456A-BAD5-41B080D1CE2D}" destId="{2CA8F6DC-6163-421A-BAED-4643212957ED}" srcOrd="0" destOrd="0" parTransId="{AB36E52D-7D06-4D3B-8525-523DDF88EF7D}" sibTransId="{C3C2E46E-6C88-4F82-A81F-D041F9E423B9}"/>
    <dgm:cxn modelId="{AF3867C9-96A8-4BDD-A549-1DCC79791247}" srcId="{3FF93364-E9AC-456A-BAD5-41B080D1CE2D}" destId="{03A21548-621E-49D8-BBE3-4275344DE164}" srcOrd="1" destOrd="0" parTransId="{6D37D8F9-28E5-4B46-B23C-2F822532FBC9}" sibTransId="{AB4E0661-58B2-4E4D-A417-79522C042667}"/>
    <dgm:cxn modelId="{8D3577C9-F7C3-4E40-B4EE-D785CF0EC87C}" type="presOf" srcId="{35486067-28F2-4B25-8BD8-1B768C879908}" destId="{43DD8402-4462-4280-BDC4-E21003C3A01B}" srcOrd="0" destOrd="0" presId="urn:microsoft.com/office/officeart/2005/8/layout/hierarchy1"/>
    <dgm:cxn modelId="{7A787BD7-C8A7-4541-9E33-F742AA65B47E}" type="presOf" srcId="{03A21548-621E-49D8-BBE3-4275344DE164}" destId="{AB2F5EFC-D623-4054-911D-099B01E1D9CA}" srcOrd="0" destOrd="0" presId="urn:microsoft.com/office/officeart/2005/8/layout/hierarchy1"/>
    <dgm:cxn modelId="{FB972CEE-5310-498F-BB01-5BE26737120D}" srcId="{3FF93364-E9AC-456A-BAD5-41B080D1CE2D}" destId="{763F8DA2-1AAE-4416-8622-16A4C57C7E0E}" srcOrd="3" destOrd="0" parTransId="{ABE717C9-744C-4FCA-8848-49387D261F2D}" sibTransId="{88274740-03A9-48E6-BC07-ED685AC50563}"/>
    <dgm:cxn modelId="{6BBCED33-7B77-47C2-A90A-B9D9DBF62EBB}" type="presParOf" srcId="{9E526045-9C6B-4769-B195-481456340536}" destId="{521FF478-0CD2-4BCA-9625-0B1111EA6E37}" srcOrd="0" destOrd="0" presId="urn:microsoft.com/office/officeart/2005/8/layout/hierarchy1"/>
    <dgm:cxn modelId="{FF10F3EF-070C-4DD2-AE53-ADD51BF3808F}" type="presParOf" srcId="{521FF478-0CD2-4BCA-9625-0B1111EA6E37}" destId="{5751BD06-C3E3-46CD-B21D-671C229145F0}" srcOrd="0" destOrd="0" presId="urn:microsoft.com/office/officeart/2005/8/layout/hierarchy1"/>
    <dgm:cxn modelId="{12F45516-5410-4A81-A5F4-9156616B7433}" type="presParOf" srcId="{5751BD06-C3E3-46CD-B21D-671C229145F0}" destId="{B387CAFC-1D51-443E-B0F4-4E43D5D9875A}" srcOrd="0" destOrd="0" presId="urn:microsoft.com/office/officeart/2005/8/layout/hierarchy1"/>
    <dgm:cxn modelId="{DA42E1DB-0D1F-486B-B4DB-7F0F45770B5E}" type="presParOf" srcId="{5751BD06-C3E3-46CD-B21D-671C229145F0}" destId="{784035B4-1A01-4D7A-93C9-47C41345F1F3}" srcOrd="1" destOrd="0" presId="urn:microsoft.com/office/officeart/2005/8/layout/hierarchy1"/>
    <dgm:cxn modelId="{32F43D1F-A43B-423A-B916-9299FEFE7FF2}" type="presParOf" srcId="{521FF478-0CD2-4BCA-9625-0B1111EA6E37}" destId="{367C064A-7086-47AD-B64E-7BFE8EF82244}" srcOrd="1" destOrd="0" presId="urn:microsoft.com/office/officeart/2005/8/layout/hierarchy1"/>
    <dgm:cxn modelId="{CAB711A0-281B-4883-975F-F4FC4AB32250}" type="presParOf" srcId="{9E526045-9C6B-4769-B195-481456340536}" destId="{EC304F4C-FD99-4FCE-848E-71B394088697}" srcOrd="1" destOrd="0" presId="urn:microsoft.com/office/officeart/2005/8/layout/hierarchy1"/>
    <dgm:cxn modelId="{F0065D57-9ECD-4DFB-91F7-AF340166BD90}" type="presParOf" srcId="{EC304F4C-FD99-4FCE-848E-71B394088697}" destId="{7114FF75-FEE2-41A4-B582-F1370B86F261}" srcOrd="0" destOrd="0" presId="urn:microsoft.com/office/officeart/2005/8/layout/hierarchy1"/>
    <dgm:cxn modelId="{D205EEE3-2021-4BD3-AB4A-396D274188C7}" type="presParOf" srcId="{7114FF75-FEE2-41A4-B582-F1370B86F261}" destId="{32215B32-4BE1-4643-A5A0-57AF28234787}" srcOrd="0" destOrd="0" presId="urn:microsoft.com/office/officeart/2005/8/layout/hierarchy1"/>
    <dgm:cxn modelId="{9F2F519A-A1DA-4DF0-B643-3B76C32D6AFE}" type="presParOf" srcId="{7114FF75-FEE2-41A4-B582-F1370B86F261}" destId="{AB2F5EFC-D623-4054-911D-099B01E1D9CA}" srcOrd="1" destOrd="0" presId="urn:microsoft.com/office/officeart/2005/8/layout/hierarchy1"/>
    <dgm:cxn modelId="{505F1C31-3D9F-4560-B3D4-4BFBB59A995D}" type="presParOf" srcId="{EC304F4C-FD99-4FCE-848E-71B394088697}" destId="{AAE64DB5-C915-4827-A9AF-30C68A9F8016}" srcOrd="1" destOrd="0" presId="urn:microsoft.com/office/officeart/2005/8/layout/hierarchy1"/>
    <dgm:cxn modelId="{8BB53A93-C5D7-42B2-BFB5-EBE7F566FD5D}" type="presParOf" srcId="{9E526045-9C6B-4769-B195-481456340536}" destId="{F1C4D723-91D7-4007-A22C-EE06F7F798A3}" srcOrd="2" destOrd="0" presId="urn:microsoft.com/office/officeart/2005/8/layout/hierarchy1"/>
    <dgm:cxn modelId="{84B2EEF8-0ECE-4C22-8107-75CF01A5CFCC}" type="presParOf" srcId="{F1C4D723-91D7-4007-A22C-EE06F7F798A3}" destId="{8FBA4892-0AC0-4325-A473-4BE493BA882B}" srcOrd="0" destOrd="0" presId="urn:microsoft.com/office/officeart/2005/8/layout/hierarchy1"/>
    <dgm:cxn modelId="{4F321976-B365-42F3-8090-5ED78DCC2DD3}" type="presParOf" srcId="{8FBA4892-0AC0-4325-A473-4BE493BA882B}" destId="{89D748A8-52CF-4EEE-BA1F-6EE361A8CB21}" srcOrd="0" destOrd="0" presId="urn:microsoft.com/office/officeart/2005/8/layout/hierarchy1"/>
    <dgm:cxn modelId="{277CA47F-B545-4862-9870-7420098E4082}" type="presParOf" srcId="{8FBA4892-0AC0-4325-A473-4BE493BA882B}" destId="{43DD8402-4462-4280-BDC4-E21003C3A01B}" srcOrd="1" destOrd="0" presId="urn:microsoft.com/office/officeart/2005/8/layout/hierarchy1"/>
    <dgm:cxn modelId="{07DCDA55-1CC0-4435-9501-DBA262D05EFE}" type="presParOf" srcId="{F1C4D723-91D7-4007-A22C-EE06F7F798A3}" destId="{8DD6D055-39E6-4AA7-8013-B831BF4E1893}" srcOrd="1" destOrd="0" presId="urn:microsoft.com/office/officeart/2005/8/layout/hierarchy1"/>
    <dgm:cxn modelId="{79E5FA1E-9504-4407-993E-0B3A134C813E}" type="presParOf" srcId="{9E526045-9C6B-4769-B195-481456340536}" destId="{290A7D0E-A88F-4594-A000-50D44DCE8B3C}" srcOrd="3" destOrd="0" presId="urn:microsoft.com/office/officeart/2005/8/layout/hierarchy1"/>
    <dgm:cxn modelId="{75DD9FAD-68FD-4392-9863-8B3E8D1F3996}" type="presParOf" srcId="{290A7D0E-A88F-4594-A000-50D44DCE8B3C}" destId="{466FBADB-9498-4F8D-BE6E-0E89BA27F1AD}" srcOrd="0" destOrd="0" presId="urn:microsoft.com/office/officeart/2005/8/layout/hierarchy1"/>
    <dgm:cxn modelId="{90148E7D-7DC5-4F14-A56F-91FF66CC9706}" type="presParOf" srcId="{466FBADB-9498-4F8D-BE6E-0E89BA27F1AD}" destId="{BD9194E4-5C67-4B8C-80A5-5530B42F3B11}" srcOrd="0" destOrd="0" presId="urn:microsoft.com/office/officeart/2005/8/layout/hierarchy1"/>
    <dgm:cxn modelId="{1A3C76E8-2E82-4608-B5D6-FAF880052DEA}" type="presParOf" srcId="{466FBADB-9498-4F8D-BE6E-0E89BA27F1AD}" destId="{AB8BC5A9-A699-4B74-B315-90773D19351D}" srcOrd="1" destOrd="0" presId="urn:microsoft.com/office/officeart/2005/8/layout/hierarchy1"/>
    <dgm:cxn modelId="{4B473CC7-BF8B-4081-B6B5-E1FBED29C98E}" type="presParOf" srcId="{290A7D0E-A88F-4594-A000-50D44DCE8B3C}" destId="{C1A7AB22-8079-4A3B-977E-F8A5F15AFE70}" srcOrd="1" destOrd="0" presId="urn:microsoft.com/office/officeart/2005/8/layout/hierarchy1"/>
    <dgm:cxn modelId="{4A0652D5-643D-460A-AA72-3EE750769E1E}" type="presParOf" srcId="{9E526045-9C6B-4769-B195-481456340536}" destId="{4F599205-411D-44DA-9BF2-319E7064F109}" srcOrd="4" destOrd="0" presId="urn:microsoft.com/office/officeart/2005/8/layout/hierarchy1"/>
    <dgm:cxn modelId="{196622DA-7385-44F8-B031-B0539B0A1714}" type="presParOf" srcId="{4F599205-411D-44DA-9BF2-319E7064F109}" destId="{4C4B7F48-9E45-4E69-8D5F-DE28EF2DF0BF}" srcOrd="0" destOrd="0" presId="urn:microsoft.com/office/officeart/2005/8/layout/hierarchy1"/>
    <dgm:cxn modelId="{6D64FF38-1352-4B25-B799-429FA4569F3B}" type="presParOf" srcId="{4C4B7F48-9E45-4E69-8D5F-DE28EF2DF0BF}" destId="{2A01B5A3-8F89-4A28-BBDA-E40AEB19F024}" srcOrd="0" destOrd="0" presId="urn:microsoft.com/office/officeart/2005/8/layout/hierarchy1"/>
    <dgm:cxn modelId="{A249D09B-E690-4855-98D0-B2A66C820DEE}" type="presParOf" srcId="{4C4B7F48-9E45-4E69-8D5F-DE28EF2DF0BF}" destId="{C7E4B47C-17A1-4803-9624-F82326E42C9B}" srcOrd="1" destOrd="0" presId="urn:microsoft.com/office/officeart/2005/8/layout/hierarchy1"/>
    <dgm:cxn modelId="{31355FC1-9FC8-4188-930F-E3AFFE4F5F9E}" type="presParOf" srcId="{4F599205-411D-44DA-9BF2-319E7064F109}" destId="{B415AC38-B923-480C-B22E-AE454F62438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AED0B7-7180-4526-8655-447BB191C4A5}"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6AE0DEE4-C852-4BF0-A366-C373540E1204}">
      <dgm:prSet custT="1"/>
      <dgm:spPr/>
      <dgm:t>
        <a:bodyPr/>
        <a:lstStyle/>
        <a:p>
          <a:r>
            <a:rPr lang="en-GB" sz="1600" dirty="0"/>
            <a:t>Solutions to manage care can cause unintentional care </a:t>
          </a:r>
          <a:endParaRPr lang="en-US" sz="1600" dirty="0"/>
        </a:p>
      </dgm:t>
    </dgm:pt>
    <dgm:pt modelId="{AB076FC2-D2FA-41E4-976C-C88E1484D3F5}" type="parTrans" cxnId="{494AC5F7-E25E-4659-ADDA-142C85392558}">
      <dgm:prSet/>
      <dgm:spPr/>
      <dgm:t>
        <a:bodyPr/>
        <a:lstStyle/>
        <a:p>
          <a:endParaRPr lang="en-US"/>
        </a:p>
      </dgm:t>
    </dgm:pt>
    <dgm:pt modelId="{E7068949-B9A2-4924-97E7-6A3949CB4C9A}" type="sibTrans" cxnId="{494AC5F7-E25E-4659-ADDA-142C85392558}">
      <dgm:prSet/>
      <dgm:spPr/>
      <dgm:t>
        <a:bodyPr/>
        <a:lstStyle/>
        <a:p>
          <a:endParaRPr lang="en-US"/>
        </a:p>
      </dgm:t>
    </dgm:pt>
    <dgm:pt modelId="{332AAECD-D828-4491-92D7-124441880F56}">
      <dgm:prSet custT="1"/>
      <dgm:spPr/>
      <dgm:t>
        <a:bodyPr/>
        <a:lstStyle/>
        <a:p>
          <a:r>
            <a:rPr lang="en-GB" sz="1600" dirty="0"/>
            <a:t>Giving more than usual sedative medication to get some rest</a:t>
          </a:r>
          <a:endParaRPr lang="en-US" sz="1600" dirty="0"/>
        </a:p>
      </dgm:t>
    </dgm:pt>
    <dgm:pt modelId="{A671685D-3EC1-4FBC-A698-A1FFAF657265}" type="parTrans" cxnId="{74CB20DF-34AD-4426-8BEC-3CDB9949E8DA}">
      <dgm:prSet/>
      <dgm:spPr/>
      <dgm:t>
        <a:bodyPr/>
        <a:lstStyle/>
        <a:p>
          <a:endParaRPr lang="en-US"/>
        </a:p>
      </dgm:t>
    </dgm:pt>
    <dgm:pt modelId="{7A8C70B9-5CAE-4911-A7FF-3EBFE2E59FC3}" type="sibTrans" cxnId="{74CB20DF-34AD-4426-8BEC-3CDB9949E8DA}">
      <dgm:prSet/>
      <dgm:spPr/>
      <dgm:t>
        <a:bodyPr/>
        <a:lstStyle/>
        <a:p>
          <a:endParaRPr lang="en-US"/>
        </a:p>
      </dgm:t>
    </dgm:pt>
    <dgm:pt modelId="{D082458D-9820-47E3-9E41-3EF325F191A5}">
      <dgm:prSet custT="1"/>
      <dgm:spPr/>
      <dgm:t>
        <a:bodyPr/>
        <a:lstStyle/>
        <a:p>
          <a:r>
            <a:rPr lang="en-GB" sz="1600" dirty="0"/>
            <a:t>Locking someone in a house or room to keep them safe</a:t>
          </a:r>
          <a:endParaRPr lang="en-US" sz="1600" dirty="0"/>
        </a:p>
      </dgm:t>
    </dgm:pt>
    <dgm:pt modelId="{0E1C98F4-3E8E-4869-8D9E-767263635168}" type="parTrans" cxnId="{3D1A392A-E79B-4572-8EDE-3218E11D0960}">
      <dgm:prSet/>
      <dgm:spPr/>
      <dgm:t>
        <a:bodyPr/>
        <a:lstStyle/>
        <a:p>
          <a:endParaRPr lang="en-US"/>
        </a:p>
      </dgm:t>
    </dgm:pt>
    <dgm:pt modelId="{2F438AEE-2330-4B9E-AA21-C164D880FF6C}" type="sibTrans" cxnId="{3D1A392A-E79B-4572-8EDE-3218E11D0960}">
      <dgm:prSet/>
      <dgm:spPr/>
      <dgm:t>
        <a:bodyPr/>
        <a:lstStyle/>
        <a:p>
          <a:endParaRPr lang="en-US"/>
        </a:p>
      </dgm:t>
    </dgm:pt>
    <dgm:pt modelId="{910A715F-6143-4EE8-921A-4591DFFDFCC6}">
      <dgm:prSet custT="1"/>
      <dgm:spPr/>
      <dgm:t>
        <a:bodyPr/>
        <a:lstStyle/>
        <a:p>
          <a:r>
            <a:rPr lang="en-GB" sz="1600" dirty="0"/>
            <a:t>Locking someone in a car while you shop </a:t>
          </a:r>
          <a:endParaRPr lang="en-US" sz="1600" dirty="0"/>
        </a:p>
      </dgm:t>
    </dgm:pt>
    <dgm:pt modelId="{392793D6-4DF7-424B-96E0-2CC55A7FF1E7}" type="parTrans" cxnId="{84501827-E860-4C40-986C-4ED0462CC62B}">
      <dgm:prSet/>
      <dgm:spPr/>
      <dgm:t>
        <a:bodyPr/>
        <a:lstStyle/>
        <a:p>
          <a:endParaRPr lang="en-US"/>
        </a:p>
      </dgm:t>
    </dgm:pt>
    <dgm:pt modelId="{7A1F8B30-45A8-4107-9605-6DD398F32F50}" type="sibTrans" cxnId="{84501827-E860-4C40-986C-4ED0462CC62B}">
      <dgm:prSet/>
      <dgm:spPr/>
      <dgm:t>
        <a:bodyPr/>
        <a:lstStyle/>
        <a:p>
          <a:endParaRPr lang="en-US"/>
        </a:p>
      </dgm:t>
    </dgm:pt>
    <dgm:pt modelId="{D27088E0-C2FA-46AA-B6E5-5B6B21AED200}">
      <dgm:prSet custT="1"/>
      <dgm:spPr/>
      <dgm:t>
        <a:bodyPr/>
        <a:lstStyle/>
        <a:p>
          <a:r>
            <a:rPr lang="en-GB" sz="1600" dirty="0"/>
            <a:t>Not giving someone so many drinks in the evening</a:t>
          </a:r>
          <a:endParaRPr lang="en-US" sz="1600" dirty="0"/>
        </a:p>
      </dgm:t>
    </dgm:pt>
    <dgm:pt modelId="{819FD1BC-22FD-4D28-A0B5-EB3A3284063D}" type="parTrans" cxnId="{DA3A95E8-35B0-4ACD-A6E5-6B6345E783A8}">
      <dgm:prSet/>
      <dgm:spPr/>
      <dgm:t>
        <a:bodyPr/>
        <a:lstStyle/>
        <a:p>
          <a:endParaRPr lang="en-US"/>
        </a:p>
      </dgm:t>
    </dgm:pt>
    <dgm:pt modelId="{93C3F98C-3475-4706-B137-4AE1E57AF467}" type="sibTrans" cxnId="{DA3A95E8-35B0-4ACD-A6E5-6B6345E783A8}">
      <dgm:prSet/>
      <dgm:spPr/>
      <dgm:t>
        <a:bodyPr/>
        <a:lstStyle/>
        <a:p>
          <a:endParaRPr lang="en-US"/>
        </a:p>
      </dgm:t>
    </dgm:pt>
    <dgm:pt modelId="{8830BA0F-2D12-4CBE-B133-68E6D4B0112F}">
      <dgm:prSet custT="1"/>
      <dgm:spPr/>
      <dgm:t>
        <a:bodyPr/>
        <a:lstStyle/>
        <a:p>
          <a:r>
            <a:rPr lang="en-GB" sz="1600" dirty="0"/>
            <a:t>Using bed rails to prevent someone getting out of bed. </a:t>
          </a:r>
          <a:endParaRPr lang="en-US" sz="1600" dirty="0"/>
        </a:p>
      </dgm:t>
    </dgm:pt>
    <dgm:pt modelId="{57BE5A88-9209-4A0C-90C9-BE5C0650B04C}" type="parTrans" cxnId="{32AE0323-628E-4229-92C2-BDABF07FBDC7}">
      <dgm:prSet/>
      <dgm:spPr/>
      <dgm:t>
        <a:bodyPr/>
        <a:lstStyle/>
        <a:p>
          <a:endParaRPr lang="en-US"/>
        </a:p>
      </dgm:t>
    </dgm:pt>
    <dgm:pt modelId="{CCE64BCF-AEF4-4786-9D9C-1955CE64D656}" type="sibTrans" cxnId="{32AE0323-628E-4229-92C2-BDABF07FBDC7}">
      <dgm:prSet/>
      <dgm:spPr/>
      <dgm:t>
        <a:bodyPr/>
        <a:lstStyle/>
        <a:p>
          <a:endParaRPr lang="en-US"/>
        </a:p>
      </dgm:t>
    </dgm:pt>
    <dgm:pt modelId="{30F1D5FC-CA81-4D3F-8440-8FCC98387D67}" type="pres">
      <dgm:prSet presAssocID="{30AED0B7-7180-4526-8655-447BB191C4A5}" presName="hierChild1" presStyleCnt="0">
        <dgm:presLayoutVars>
          <dgm:chPref val="1"/>
          <dgm:dir/>
          <dgm:animOne val="branch"/>
          <dgm:animLvl val="lvl"/>
          <dgm:resizeHandles/>
        </dgm:presLayoutVars>
      </dgm:prSet>
      <dgm:spPr/>
    </dgm:pt>
    <dgm:pt modelId="{4E0FD736-28C0-4B6B-BE1E-6D8E470FDAC7}" type="pres">
      <dgm:prSet presAssocID="{6AE0DEE4-C852-4BF0-A366-C373540E1204}" presName="hierRoot1" presStyleCnt="0"/>
      <dgm:spPr/>
    </dgm:pt>
    <dgm:pt modelId="{E25A1553-CC20-4B20-8424-88E8B0AD6D98}" type="pres">
      <dgm:prSet presAssocID="{6AE0DEE4-C852-4BF0-A366-C373540E1204}" presName="composite" presStyleCnt="0"/>
      <dgm:spPr/>
    </dgm:pt>
    <dgm:pt modelId="{392C32B5-644C-4698-B216-96DB6E05B52A}" type="pres">
      <dgm:prSet presAssocID="{6AE0DEE4-C852-4BF0-A366-C373540E1204}" presName="background" presStyleLbl="node0" presStyleIdx="0" presStyleCnt="6"/>
      <dgm:spPr/>
    </dgm:pt>
    <dgm:pt modelId="{69D08C4E-029F-4277-9E3C-58A2D32D93A3}" type="pres">
      <dgm:prSet presAssocID="{6AE0DEE4-C852-4BF0-A366-C373540E1204}" presName="text" presStyleLbl="fgAcc0" presStyleIdx="0" presStyleCnt="6" custScaleX="2000000" custScaleY="1095556" custLinFactX="1700000" custLinFactY="-700000" custLinFactNeighborX="1771411" custLinFactNeighborY="-738871">
        <dgm:presLayoutVars>
          <dgm:chPref val="3"/>
        </dgm:presLayoutVars>
      </dgm:prSet>
      <dgm:spPr/>
    </dgm:pt>
    <dgm:pt modelId="{543E20E7-302B-4F3C-A031-F3F570FEA0BD}" type="pres">
      <dgm:prSet presAssocID="{6AE0DEE4-C852-4BF0-A366-C373540E1204}" presName="hierChild2" presStyleCnt="0"/>
      <dgm:spPr/>
    </dgm:pt>
    <dgm:pt modelId="{A09F7822-68D7-4EF8-B403-42656F01A2F8}" type="pres">
      <dgm:prSet presAssocID="{332AAECD-D828-4491-92D7-124441880F56}" presName="hierRoot1" presStyleCnt="0"/>
      <dgm:spPr/>
    </dgm:pt>
    <dgm:pt modelId="{D52A532D-73CF-4B22-B79F-A18B28E242DE}" type="pres">
      <dgm:prSet presAssocID="{332AAECD-D828-4491-92D7-124441880F56}" presName="composite" presStyleCnt="0"/>
      <dgm:spPr/>
    </dgm:pt>
    <dgm:pt modelId="{5ED7190B-CECE-453A-AAAC-F963C7F37AC7}" type="pres">
      <dgm:prSet presAssocID="{332AAECD-D828-4491-92D7-124441880F56}" presName="background" presStyleLbl="node0" presStyleIdx="1" presStyleCnt="6"/>
      <dgm:spPr/>
    </dgm:pt>
    <dgm:pt modelId="{31AD9D5F-58EC-42BC-82B1-5C7487F86781}" type="pres">
      <dgm:prSet presAssocID="{332AAECD-D828-4491-92D7-124441880F56}" presName="text" presStyleLbl="fgAcc0" presStyleIdx="1" presStyleCnt="6" custScaleX="1296417" custScaleY="2000000" custLinFactX="-587610" custLinFactY="100000" custLinFactNeighborX="-600000" custLinFactNeighborY="131680">
        <dgm:presLayoutVars>
          <dgm:chPref val="3"/>
        </dgm:presLayoutVars>
      </dgm:prSet>
      <dgm:spPr/>
    </dgm:pt>
    <dgm:pt modelId="{0B231E98-0671-4A13-8E37-04C5C50ACAF5}" type="pres">
      <dgm:prSet presAssocID="{332AAECD-D828-4491-92D7-124441880F56}" presName="hierChild2" presStyleCnt="0"/>
      <dgm:spPr/>
    </dgm:pt>
    <dgm:pt modelId="{FAC6FCAD-3BB7-435F-896A-39BD01707B9A}" type="pres">
      <dgm:prSet presAssocID="{D082458D-9820-47E3-9E41-3EF325F191A5}" presName="hierRoot1" presStyleCnt="0"/>
      <dgm:spPr/>
    </dgm:pt>
    <dgm:pt modelId="{481EC0BE-86EE-4007-94DF-0AAAFC248D2E}" type="pres">
      <dgm:prSet presAssocID="{D082458D-9820-47E3-9E41-3EF325F191A5}" presName="composite" presStyleCnt="0"/>
      <dgm:spPr/>
    </dgm:pt>
    <dgm:pt modelId="{A8D14AF8-98B5-4663-BC85-D00A53F58B48}" type="pres">
      <dgm:prSet presAssocID="{D082458D-9820-47E3-9E41-3EF325F191A5}" presName="background" presStyleLbl="node0" presStyleIdx="2" presStyleCnt="6"/>
      <dgm:spPr/>
    </dgm:pt>
    <dgm:pt modelId="{EE9A4EA7-8ADD-45F4-B5C0-02EF7B41FC05}" type="pres">
      <dgm:prSet presAssocID="{D082458D-9820-47E3-9E41-3EF325F191A5}" presName="text" presStyleLbl="fgAcc0" presStyleIdx="2" presStyleCnt="6" custScaleX="1492136" custScaleY="1736988" custLinFactX="-400000" custLinFactY="75277" custLinFactNeighborX="-409418" custLinFactNeighborY="100000">
        <dgm:presLayoutVars>
          <dgm:chPref val="3"/>
        </dgm:presLayoutVars>
      </dgm:prSet>
      <dgm:spPr/>
    </dgm:pt>
    <dgm:pt modelId="{E9607F91-0F5B-4740-A2CF-1C823A97CA40}" type="pres">
      <dgm:prSet presAssocID="{D082458D-9820-47E3-9E41-3EF325F191A5}" presName="hierChild2" presStyleCnt="0"/>
      <dgm:spPr/>
    </dgm:pt>
    <dgm:pt modelId="{AC30B219-581A-4AD8-88AF-DFF02F0D54B0}" type="pres">
      <dgm:prSet presAssocID="{910A715F-6143-4EE8-921A-4591DFFDFCC6}" presName="hierRoot1" presStyleCnt="0"/>
      <dgm:spPr/>
    </dgm:pt>
    <dgm:pt modelId="{39EBE4FD-315D-488F-9B30-5AE14D607FE2}" type="pres">
      <dgm:prSet presAssocID="{910A715F-6143-4EE8-921A-4591DFFDFCC6}" presName="composite" presStyleCnt="0"/>
      <dgm:spPr/>
    </dgm:pt>
    <dgm:pt modelId="{08CEAE67-9B8B-41DA-B0ED-0929A10C6EDA}" type="pres">
      <dgm:prSet presAssocID="{910A715F-6143-4EE8-921A-4591DFFDFCC6}" presName="background" presStyleLbl="node0" presStyleIdx="3" presStyleCnt="6"/>
      <dgm:spPr/>
    </dgm:pt>
    <dgm:pt modelId="{7F4F96E5-3D02-43E2-B963-2109181ABA1F}" type="pres">
      <dgm:prSet presAssocID="{910A715F-6143-4EE8-921A-4591DFFDFCC6}" presName="text" presStyleLbl="fgAcc0" presStyleIdx="3" presStyleCnt="6" custScaleX="1021587" custScaleY="1526818" custLinFactX="-300000" custLinFactY="100000" custLinFactNeighborX="-388329" custLinFactNeighborY="124872">
        <dgm:presLayoutVars>
          <dgm:chPref val="3"/>
        </dgm:presLayoutVars>
      </dgm:prSet>
      <dgm:spPr/>
    </dgm:pt>
    <dgm:pt modelId="{8BAB96EF-C200-4FA7-9036-301336059BDC}" type="pres">
      <dgm:prSet presAssocID="{910A715F-6143-4EE8-921A-4591DFFDFCC6}" presName="hierChild2" presStyleCnt="0"/>
      <dgm:spPr/>
    </dgm:pt>
    <dgm:pt modelId="{62FA1D22-5E95-4BB2-A846-CC982DB4BC83}" type="pres">
      <dgm:prSet presAssocID="{D27088E0-C2FA-46AA-B6E5-5B6B21AED200}" presName="hierRoot1" presStyleCnt="0"/>
      <dgm:spPr/>
    </dgm:pt>
    <dgm:pt modelId="{B6C32721-660A-407C-8A8C-06FB622F7C68}" type="pres">
      <dgm:prSet presAssocID="{D27088E0-C2FA-46AA-B6E5-5B6B21AED200}" presName="composite" presStyleCnt="0"/>
      <dgm:spPr/>
    </dgm:pt>
    <dgm:pt modelId="{D5D350F5-BF9B-4432-9722-CC4831761FB4}" type="pres">
      <dgm:prSet presAssocID="{D27088E0-C2FA-46AA-B6E5-5B6B21AED200}" presName="background" presStyleLbl="node0" presStyleIdx="4" presStyleCnt="6"/>
      <dgm:spPr/>
    </dgm:pt>
    <dgm:pt modelId="{22A40C68-520A-4EB0-ADAA-603DDBEF8272}" type="pres">
      <dgm:prSet presAssocID="{D27088E0-C2FA-46AA-B6E5-5B6B21AED200}" presName="text" presStyleLbl="fgAcc0" presStyleIdx="4" presStyleCnt="6" custScaleX="1271892" custScaleY="1635837" custLinFactX="-232035" custLinFactY="95372" custLinFactNeighborX="-300000" custLinFactNeighborY="100000">
        <dgm:presLayoutVars>
          <dgm:chPref val="3"/>
        </dgm:presLayoutVars>
      </dgm:prSet>
      <dgm:spPr/>
    </dgm:pt>
    <dgm:pt modelId="{BE7F0333-8D5F-480C-941B-E86CDD6FA8E1}" type="pres">
      <dgm:prSet presAssocID="{D27088E0-C2FA-46AA-B6E5-5B6B21AED200}" presName="hierChild2" presStyleCnt="0"/>
      <dgm:spPr/>
    </dgm:pt>
    <dgm:pt modelId="{7D7FAE2B-3912-4470-A35A-7E2D11ADF83A}" type="pres">
      <dgm:prSet presAssocID="{8830BA0F-2D12-4CBE-B133-68E6D4B0112F}" presName="hierRoot1" presStyleCnt="0"/>
      <dgm:spPr/>
    </dgm:pt>
    <dgm:pt modelId="{237FBC0D-1120-40E0-BB90-01062DD173B4}" type="pres">
      <dgm:prSet presAssocID="{8830BA0F-2D12-4CBE-B133-68E6D4B0112F}" presName="composite" presStyleCnt="0"/>
      <dgm:spPr/>
    </dgm:pt>
    <dgm:pt modelId="{E63F66F1-1828-47ED-BE02-6F15CD32E2D0}" type="pres">
      <dgm:prSet presAssocID="{8830BA0F-2D12-4CBE-B133-68E6D4B0112F}" presName="background" presStyleLbl="node0" presStyleIdx="5" presStyleCnt="6"/>
      <dgm:spPr/>
    </dgm:pt>
    <dgm:pt modelId="{F6FBB003-129F-4C0E-B815-D7C093AA49D9}" type="pres">
      <dgm:prSet presAssocID="{8830BA0F-2D12-4CBE-B133-68E6D4B0112F}" presName="text" presStyleLbl="fgAcc0" presStyleIdx="5" presStyleCnt="6" custScaleX="1397537" custScaleY="1743215" custLinFactX="-139874" custLinFactY="100000" custLinFactNeighborX="-200000" custLinFactNeighborY="158076">
        <dgm:presLayoutVars>
          <dgm:chPref val="3"/>
        </dgm:presLayoutVars>
      </dgm:prSet>
      <dgm:spPr/>
    </dgm:pt>
    <dgm:pt modelId="{EFB25C34-2891-440A-BA88-2803946CF81F}" type="pres">
      <dgm:prSet presAssocID="{8830BA0F-2D12-4CBE-B133-68E6D4B0112F}" presName="hierChild2" presStyleCnt="0"/>
      <dgm:spPr/>
    </dgm:pt>
  </dgm:ptLst>
  <dgm:cxnLst>
    <dgm:cxn modelId="{24921B0A-C544-4846-9C0E-39A52B19662E}" type="presOf" srcId="{910A715F-6143-4EE8-921A-4591DFFDFCC6}" destId="{7F4F96E5-3D02-43E2-B963-2109181ABA1F}" srcOrd="0" destOrd="0" presId="urn:microsoft.com/office/officeart/2005/8/layout/hierarchy1"/>
    <dgm:cxn modelId="{32AE0323-628E-4229-92C2-BDABF07FBDC7}" srcId="{30AED0B7-7180-4526-8655-447BB191C4A5}" destId="{8830BA0F-2D12-4CBE-B133-68E6D4B0112F}" srcOrd="5" destOrd="0" parTransId="{57BE5A88-9209-4A0C-90C9-BE5C0650B04C}" sibTransId="{CCE64BCF-AEF4-4786-9D9C-1955CE64D656}"/>
    <dgm:cxn modelId="{84501827-E860-4C40-986C-4ED0462CC62B}" srcId="{30AED0B7-7180-4526-8655-447BB191C4A5}" destId="{910A715F-6143-4EE8-921A-4591DFFDFCC6}" srcOrd="3" destOrd="0" parTransId="{392793D6-4DF7-424B-96E0-2CC55A7FF1E7}" sibTransId="{7A1F8B30-45A8-4107-9605-6DD398F32F50}"/>
    <dgm:cxn modelId="{3D1A392A-E79B-4572-8EDE-3218E11D0960}" srcId="{30AED0B7-7180-4526-8655-447BB191C4A5}" destId="{D082458D-9820-47E3-9E41-3EF325F191A5}" srcOrd="2" destOrd="0" parTransId="{0E1C98F4-3E8E-4869-8D9E-767263635168}" sibTransId="{2F438AEE-2330-4B9E-AA21-C164D880FF6C}"/>
    <dgm:cxn modelId="{15E57560-143B-452E-BD2E-E34A273C47FE}" type="presOf" srcId="{332AAECD-D828-4491-92D7-124441880F56}" destId="{31AD9D5F-58EC-42BC-82B1-5C7487F86781}" srcOrd="0" destOrd="0" presId="urn:microsoft.com/office/officeart/2005/8/layout/hierarchy1"/>
    <dgm:cxn modelId="{B6CFC672-DCF1-4180-BE3E-A3A54AE6563D}" type="presOf" srcId="{6AE0DEE4-C852-4BF0-A366-C373540E1204}" destId="{69D08C4E-029F-4277-9E3C-58A2D32D93A3}" srcOrd="0" destOrd="0" presId="urn:microsoft.com/office/officeart/2005/8/layout/hierarchy1"/>
    <dgm:cxn modelId="{F14D477A-BF15-4360-979B-DA4450D0A83D}" type="presOf" srcId="{D27088E0-C2FA-46AA-B6E5-5B6B21AED200}" destId="{22A40C68-520A-4EB0-ADAA-603DDBEF8272}" srcOrd="0" destOrd="0" presId="urn:microsoft.com/office/officeart/2005/8/layout/hierarchy1"/>
    <dgm:cxn modelId="{157B83C1-42D0-435C-9C9D-6B08D04816E4}" type="presOf" srcId="{D082458D-9820-47E3-9E41-3EF325F191A5}" destId="{EE9A4EA7-8ADD-45F4-B5C0-02EF7B41FC05}" srcOrd="0" destOrd="0" presId="urn:microsoft.com/office/officeart/2005/8/layout/hierarchy1"/>
    <dgm:cxn modelId="{136BBAD0-782B-4AEF-AEC6-066E5C0C5F7A}" type="presOf" srcId="{30AED0B7-7180-4526-8655-447BB191C4A5}" destId="{30F1D5FC-CA81-4D3F-8440-8FCC98387D67}" srcOrd="0" destOrd="0" presId="urn:microsoft.com/office/officeart/2005/8/layout/hierarchy1"/>
    <dgm:cxn modelId="{9B5F51D9-6C3E-4188-B65E-645388CC39CF}" type="presOf" srcId="{8830BA0F-2D12-4CBE-B133-68E6D4B0112F}" destId="{F6FBB003-129F-4C0E-B815-D7C093AA49D9}" srcOrd="0" destOrd="0" presId="urn:microsoft.com/office/officeart/2005/8/layout/hierarchy1"/>
    <dgm:cxn modelId="{74CB20DF-34AD-4426-8BEC-3CDB9949E8DA}" srcId="{30AED0B7-7180-4526-8655-447BB191C4A5}" destId="{332AAECD-D828-4491-92D7-124441880F56}" srcOrd="1" destOrd="0" parTransId="{A671685D-3EC1-4FBC-A698-A1FFAF657265}" sibTransId="{7A8C70B9-5CAE-4911-A7FF-3EBFE2E59FC3}"/>
    <dgm:cxn modelId="{DA3A95E8-35B0-4ACD-A6E5-6B6345E783A8}" srcId="{30AED0B7-7180-4526-8655-447BB191C4A5}" destId="{D27088E0-C2FA-46AA-B6E5-5B6B21AED200}" srcOrd="4" destOrd="0" parTransId="{819FD1BC-22FD-4D28-A0B5-EB3A3284063D}" sibTransId="{93C3F98C-3475-4706-B137-4AE1E57AF467}"/>
    <dgm:cxn modelId="{494AC5F7-E25E-4659-ADDA-142C85392558}" srcId="{30AED0B7-7180-4526-8655-447BB191C4A5}" destId="{6AE0DEE4-C852-4BF0-A366-C373540E1204}" srcOrd="0" destOrd="0" parTransId="{AB076FC2-D2FA-41E4-976C-C88E1484D3F5}" sibTransId="{E7068949-B9A2-4924-97E7-6A3949CB4C9A}"/>
    <dgm:cxn modelId="{312CE009-34EA-4F37-AE60-618DEC46A120}" type="presParOf" srcId="{30F1D5FC-CA81-4D3F-8440-8FCC98387D67}" destId="{4E0FD736-28C0-4B6B-BE1E-6D8E470FDAC7}" srcOrd="0" destOrd="0" presId="urn:microsoft.com/office/officeart/2005/8/layout/hierarchy1"/>
    <dgm:cxn modelId="{A1E5897E-B188-417D-A254-9A4EAC6D7241}" type="presParOf" srcId="{4E0FD736-28C0-4B6B-BE1E-6D8E470FDAC7}" destId="{E25A1553-CC20-4B20-8424-88E8B0AD6D98}" srcOrd="0" destOrd="0" presId="urn:microsoft.com/office/officeart/2005/8/layout/hierarchy1"/>
    <dgm:cxn modelId="{35200022-A174-41D9-A3B5-094C94861BB7}" type="presParOf" srcId="{E25A1553-CC20-4B20-8424-88E8B0AD6D98}" destId="{392C32B5-644C-4698-B216-96DB6E05B52A}" srcOrd="0" destOrd="0" presId="urn:microsoft.com/office/officeart/2005/8/layout/hierarchy1"/>
    <dgm:cxn modelId="{29F496E0-7D02-4F8B-8B3B-F06AE70DD6B7}" type="presParOf" srcId="{E25A1553-CC20-4B20-8424-88E8B0AD6D98}" destId="{69D08C4E-029F-4277-9E3C-58A2D32D93A3}" srcOrd="1" destOrd="0" presId="urn:microsoft.com/office/officeart/2005/8/layout/hierarchy1"/>
    <dgm:cxn modelId="{5900FE4B-6758-4FCC-A471-E1806DA20794}" type="presParOf" srcId="{4E0FD736-28C0-4B6B-BE1E-6D8E470FDAC7}" destId="{543E20E7-302B-4F3C-A031-F3F570FEA0BD}" srcOrd="1" destOrd="0" presId="urn:microsoft.com/office/officeart/2005/8/layout/hierarchy1"/>
    <dgm:cxn modelId="{1D02E3FC-ADF0-4DF7-8C79-B27396ED5BE1}" type="presParOf" srcId="{30F1D5FC-CA81-4D3F-8440-8FCC98387D67}" destId="{A09F7822-68D7-4EF8-B403-42656F01A2F8}" srcOrd="1" destOrd="0" presId="urn:microsoft.com/office/officeart/2005/8/layout/hierarchy1"/>
    <dgm:cxn modelId="{4F053D23-E12B-446B-9896-EA2D9F1DBD26}" type="presParOf" srcId="{A09F7822-68D7-4EF8-B403-42656F01A2F8}" destId="{D52A532D-73CF-4B22-B79F-A18B28E242DE}" srcOrd="0" destOrd="0" presId="urn:microsoft.com/office/officeart/2005/8/layout/hierarchy1"/>
    <dgm:cxn modelId="{14AD904F-8CF4-48EE-A485-F6DEFCA61490}" type="presParOf" srcId="{D52A532D-73CF-4B22-B79F-A18B28E242DE}" destId="{5ED7190B-CECE-453A-AAAC-F963C7F37AC7}" srcOrd="0" destOrd="0" presId="urn:microsoft.com/office/officeart/2005/8/layout/hierarchy1"/>
    <dgm:cxn modelId="{363FEF15-556C-4BA4-8506-91FB2E475406}" type="presParOf" srcId="{D52A532D-73CF-4B22-B79F-A18B28E242DE}" destId="{31AD9D5F-58EC-42BC-82B1-5C7487F86781}" srcOrd="1" destOrd="0" presId="urn:microsoft.com/office/officeart/2005/8/layout/hierarchy1"/>
    <dgm:cxn modelId="{ADDF826A-8FF7-40CF-A63F-0B0119A139B0}" type="presParOf" srcId="{A09F7822-68D7-4EF8-B403-42656F01A2F8}" destId="{0B231E98-0671-4A13-8E37-04C5C50ACAF5}" srcOrd="1" destOrd="0" presId="urn:microsoft.com/office/officeart/2005/8/layout/hierarchy1"/>
    <dgm:cxn modelId="{2634B0E5-C444-4A31-A9D0-194A3D4BE616}" type="presParOf" srcId="{30F1D5FC-CA81-4D3F-8440-8FCC98387D67}" destId="{FAC6FCAD-3BB7-435F-896A-39BD01707B9A}" srcOrd="2" destOrd="0" presId="urn:microsoft.com/office/officeart/2005/8/layout/hierarchy1"/>
    <dgm:cxn modelId="{991C9840-44B0-44A2-BBAB-7FEE0AD3494C}" type="presParOf" srcId="{FAC6FCAD-3BB7-435F-896A-39BD01707B9A}" destId="{481EC0BE-86EE-4007-94DF-0AAAFC248D2E}" srcOrd="0" destOrd="0" presId="urn:microsoft.com/office/officeart/2005/8/layout/hierarchy1"/>
    <dgm:cxn modelId="{E6E8908A-E3A4-4953-A350-D4DAF113CB1C}" type="presParOf" srcId="{481EC0BE-86EE-4007-94DF-0AAAFC248D2E}" destId="{A8D14AF8-98B5-4663-BC85-D00A53F58B48}" srcOrd="0" destOrd="0" presId="urn:microsoft.com/office/officeart/2005/8/layout/hierarchy1"/>
    <dgm:cxn modelId="{B28E27C7-7B36-4050-8D93-09718423D3E5}" type="presParOf" srcId="{481EC0BE-86EE-4007-94DF-0AAAFC248D2E}" destId="{EE9A4EA7-8ADD-45F4-B5C0-02EF7B41FC05}" srcOrd="1" destOrd="0" presId="urn:microsoft.com/office/officeart/2005/8/layout/hierarchy1"/>
    <dgm:cxn modelId="{D23983FE-9443-43D7-BDE1-46CD9B63A7C7}" type="presParOf" srcId="{FAC6FCAD-3BB7-435F-896A-39BD01707B9A}" destId="{E9607F91-0F5B-4740-A2CF-1C823A97CA40}" srcOrd="1" destOrd="0" presId="urn:microsoft.com/office/officeart/2005/8/layout/hierarchy1"/>
    <dgm:cxn modelId="{9C7D606D-0B84-4F6C-8E66-C2E1E5940CE2}" type="presParOf" srcId="{30F1D5FC-CA81-4D3F-8440-8FCC98387D67}" destId="{AC30B219-581A-4AD8-88AF-DFF02F0D54B0}" srcOrd="3" destOrd="0" presId="urn:microsoft.com/office/officeart/2005/8/layout/hierarchy1"/>
    <dgm:cxn modelId="{179E9989-08F1-4FBE-8BBA-06E492C5807F}" type="presParOf" srcId="{AC30B219-581A-4AD8-88AF-DFF02F0D54B0}" destId="{39EBE4FD-315D-488F-9B30-5AE14D607FE2}" srcOrd="0" destOrd="0" presId="urn:microsoft.com/office/officeart/2005/8/layout/hierarchy1"/>
    <dgm:cxn modelId="{E3C05ECD-2324-4E14-BA21-A8B57E3676DF}" type="presParOf" srcId="{39EBE4FD-315D-488F-9B30-5AE14D607FE2}" destId="{08CEAE67-9B8B-41DA-B0ED-0929A10C6EDA}" srcOrd="0" destOrd="0" presId="urn:microsoft.com/office/officeart/2005/8/layout/hierarchy1"/>
    <dgm:cxn modelId="{599C1C20-5AB0-4701-A6A0-909C0F497648}" type="presParOf" srcId="{39EBE4FD-315D-488F-9B30-5AE14D607FE2}" destId="{7F4F96E5-3D02-43E2-B963-2109181ABA1F}" srcOrd="1" destOrd="0" presId="urn:microsoft.com/office/officeart/2005/8/layout/hierarchy1"/>
    <dgm:cxn modelId="{74997706-3221-4C26-A020-2BC0795C3AC6}" type="presParOf" srcId="{AC30B219-581A-4AD8-88AF-DFF02F0D54B0}" destId="{8BAB96EF-C200-4FA7-9036-301336059BDC}" srcOrd="1" destOrd="0" presId="urn:microsoft.com/office/officeart/2005/8/layout/hierarchy1"/>
    <dgm:cxn modelId="{4E5E3D1A-7311-4F8D-864D-747153E56983}" type="presParOf" srcId="{30F1D5FC-CA81-4D3F-8440-8FCC98387D67}" destId="{62FA1D22-5E95-4BB2-A846-CC982DB4BC83}" srcOrd="4" destOrd="0" presId="urn:microsoft.com/office/officeart/2005/8/layout/hierarchy1"/>
    <dgm:cxn modelId="{3C3D576C-5610-4E0B-9B65-315DC1907899}" type="presParOf" srcId="{62FA1D22-5E95-4BB2-A846-CC982DB4BC83}" destId="{B6C32721-660A-407C-8A8C-06FB622F7C68}" srcOrd="0" destOrd="0" presId="urn:microsoft.com/office/officeart/2005/8/layout/hierarchy1"/>
    <dgm:cxn modelId="{98DA1099-DA41-42DD-9D53-3D1509958B63}" type="presParOf" srcId="{B6C32721-660A-407C-8A8C-06FB622F7C68}" destId="{D5D350F5-BF9B-4432-9722-CC4831761FB4}" srcOrd="0" destOrd="0" presId="urn:microsoft.com/office/officeart/2005/8/layout/hierarchy1"/>
    <dgm:cxn modelId="{850A026E-A988-479A-8B05-0524F15B8233}" type="presParOf" srcId="{B6C32721-660A-407C-8A8C-06FB622F7C68}" destId="{22A40C68-520A-4EB0-ADAA-603DDBEF8272}" srcOrd="1" destOrd="0" presId="urn:microsoft.com/office/officeart/2005/8/layout/hierarchy1"/>
    <dgm:cxn modelId="{8314D902-0CD7-442B-9E8E-9D78FF9FBC67}" type="presParOf" srcId="{62FA1D22-5E95-4BB2-A846-CC982DB4BC83}" destId="{BE7F0333-8D5F-480C-941B-E86CDD6FA8E1}" srcOrd="1" destOrd="0" presId="urn:microsoft.com/office/officeart/2005/8/layout/hierarchy1"/>
    <dgm:cxn modelId="{C0F65E0C-35AA-43DE-88B6-24084746D14B}" type="presParOf" srcId="{30F1D5FC-CA81-4D3F-8440-8FCC98387D67}" destId="{7D7FAE2B-3912-4470-A35A-7E2D11ADF83A}" srcOrd="5" destOrd="0" presId="urn:microsoft.com/office/officeart/2005/8/layout/hierarchy1"/>
    <dgm:cxn modelId="{8E40C761-5E15-4F79-B696-64FDC044AB46}" type="presParOf" srcId="{7D7FAE2B-3912-4470-A35A-7E2D11ADF83A}" destId="{237FBC0D-1120-40E0-BB90-01062DD173B4}" srcOrd="0" destOrd="0" presId="urn:microsoft.com/office/officeart/2005/8/layout/hierarchy1"/>
    <dgm:cxn modelId="{D2DC9235-7904-42C5-A381-D1920BE6D978}" type="presParOf" srcId="{237FBC0D-1120-40E0-BB90-01062DD173B4}" destId="{E63F66F1-1828-47ED-BE02-6F15CD32E2D0}" srcOrd="0" destOrd="0" presId="urn:microsoft.com/office/officeart/2005/8/layout/hierarchy1"/>
    <dgm:cxn modelId="{97F1FECD-A078-44F3-A789-96C88F423C62}" type="presParOf" srcId="{237FBC0D-1120-40E0-BB90-01062DD173B4}" destId="{F6FBB003-129F-4C0E-B815-D7C093AA49D9}" srcOrd="1" destOrd="0" presId="urn:microsoft.com/office/officeart/2005/8/layout/hierarchy1"/>
    <dgm:cxn modelId="{65F9E35F-85E2-4C07-87BC-2FFFE75AEE85}" type="presParOf" srcId="{7D7FAE2B-3912-4470-A35A-7E2D11ADF83A}" destId="{EFB25C34-2891-440A-BA88-2803946CF81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714BFE-9534-4B4C-9769-3B87DC05D889}"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7EA4D301-AC95-4D69-AFAA-04F8F2C72C9B}">
      <dgm:prSet/>
      <dgm:spPr/>
      <dgm:t>
        <a:bodyPr/>
        <a:lstStyle/>
        <a:p>
          <a:r>
            <a:rPr lang="en-GB" b="1" dirty="0"/>
            <a:t>Planning and staying safe- Get help early, stay health and well. </a:t>
          </a:r>
          <a:endParaRPr lang="en-US" dirty="0"/>
        </a:p>
      </dgm:t>
    </dgm:pt>
    <dgm:pt modelId="{A94114B3-0023-498A-8B58-B8EC6906E7ED}" type="parTrans" cxnId="{E316B0E1-86F8-4FB4-99DE-3395D9452330}">
      <dgm:prSet/>
      <dgm:spPr/>
      <dgm:t>
        <a:bodyPr/>
        <a:lstStyle/>
        <a:p>
          <a:endParaRPr lang="en-US"/>
        </a:p>
      </dgm:t>
    </dgm:pt>
    <dgm:pt modelId="{60ACD4F9-69B3-4FB6-837D-556C1C5260BA}" type="sibTrans" cxnId="{E316B0E1-86F8-4FB4-99DE-3395D9452330}">
      <dgm:prSet/>
      <dgm:spPr/>
      <dgm:t>
        <a:bodyPr/>
        <a:lstStyle/>
        <a:p>
          <a:endParaRPr lang="en-US"/>
        </a:p>
      </dgm:t>
    </dgm:pt>
    <dgm:pt modelId="{67580A12-70B8-4854-BF18-2BE21187B99A}">
      <dgm:prSet/>
      <dgm:spPr/>
      <dgm:t>
        <a:bodyPr/>
        <a:lstStyle/>
        <a:p>
          <a:r>
            <a:rPr lang="en-US" dirty="0"/>
            <a:t>Would</a:t>
          </a:r>
          <a:r>
            <a:rPr lang="en-US" baseline="0" dirty="0"/>
            <a:t> the person benefit form understand more about a specific condition?</a:t>
          </a:r>
          <a:endParaRPr lang="en-US" dirty="0"/>
        </a:p>
      </dgm:t>
    </dgm:pt>
    <dgm:pt modelId="{CD20AD6B-A57D-4E27-A324-F5E556B43157}" type="parTrans" cxnId="{07D05E97-78C0-4E6C-884E-DAE3FACB892F}">
      <dgm:prSet/>
      <dgm:spPr/>
      <dgm:t>
        <a:bodyPr/>
        <a:lstStyle/>
        <a:p>
          <a:endParaRPr lang="en-US"/>
        </a:p>
      </dgm:t>
    </dgm:pt>
    <dgm:pt modelId="{48375240-5CDA-4D10-B5EF-C15C820463C3}" type="sibTrans" cxnId="{07D05E97-78C0-4E6C-884E-DAE3FACB892F}">
      <dgm:prSet/>
      <dgm:spPr/>
      <dgm:t>
        <a:bodyPr/>
        <a:lstStyle/>
        <a:p>
          <a:endParaRPr lang="en-US"/>
        </a:p>
      </dgm:t>
    </dgm:pt>
    <dgm:pt modelId="{27A55775-2877-4618-955B-C41E93EF2A9A}">
      <dgm:prSet/>
      <dgm:spPr/>
      <dgm:t>
        <a:bodyPr/>
        <a:lstStyle/>
        <a:p>
          <a:r>
            <a:rPr lang="en-GB" b="1" dirty="0"/>
            <a:t>Encourage people to look after their own mental and physical health.</a:t>
          </a:r>
          <a:r>
            <a:rPr lang="en-GB" dirty="0"/>
            <a:t> </a:t>
          </a:r>
          <a:endParaRPr lang="en-US" dirty="0"/>
        </a:p>
      </dgm:t>
    </dgm:pt>
    <dgm:pt modelId="{ADA713BB-21A5-4174-ADFE-D6A9A07898E5}" type="parTrans" cxnId="{3ED9C6B9-C74C-4AC9-9C9B-BEE1C06B292D}">
      <dgm:prSet/>
      <dgm:spPr/>
      <dgm:t>
        <a:bodyPr/>
        <a:lstStyle/>
        <a:p>
          <a:endParaRPr lang="en-US"/>
        </a:p>
      </dgm:t>
    </dgm:pt>
    <dgm:pt modelId="{0F156781-B176-4DDD-B2A2-2945359B10CA}" type="sibTrans" cxnId="{3ED9C6B9-C74C-4AC9-9C9B-BEE1C06B292D}">
      <dgm:prSet/>
      <dgm:spPr/>
      <dgm:t>
        <a:bodyPr/>
        <a:lstStyle/>
        <a:p>
          <a:endParaRPr lang="en-US"/>
        </a:p>
      </dgm:t>
    </dgm:pt>
    <dgm:pt modelId="{26859453-04C2-4A8C-B202-ED5765760C6D}">
      <dgm:prSet/>
      <dgm:spPr/>
      <dgm:t>
        <a:bodyPr/>
        <a:lstStyle/>
        <a:p>
          <a:r>
            <a:rPr lang="en-GB" b="1" dirty="0"/>
            <a:t>Does the person being looked after need additional care?</a:t>
          </a:r>
          <a:r>
            <a:rPr lang="en-GB" dirty="0"/>
            <a:t> </a:t>
          </a:r>
          <a:endParaRPr lang="en-US" dirty="0"/>
        </a:p>
      </dgm:t>
    </dgm:pt>
    <dgm:pt modelId="{1B18493F-50BB-4FE9-84FD-26D74BC2AE3C}" type="parTrans" cxnId="{BE6143B5-6749-425D-983F-5588B2EF0A3A}">
      <dgm:prSet/>
      <dgm:spPr/>
      <dgm:t>
        <a:bodyPr/>
        <a:lstStyle/>
        <a:p>
          <a:endParaRPr lang="en-US"/>
        </a:p>
      </dgm:t>
    </dgm:pt>
    <dgm:pt modelId="{106AA834-CB97-43E0-8B6D-8FDECFC49333}" type="sibTrans" cxnId="{BE6143B5-6749-425D-983F-5588B2EF0A3A}">
      <dgm:prSet/>
      <dgm:spPr/>
      <dgm:t>
        <a:bodyPr/>
        <a:lstStyle/>
        <a:p>
          <a:endParaRPr lang="en-US"/>
        </a:p>
      </dgm:t>
    </dgm:pt>
    <dgm:pt modelId="{2F2FD55D-80B4-45A1-9785-98D16F95353E}">
      <dgm:prSet/>
      <dgm:spPr/>
      <dgm:t>
        <a:bodyPr/>
        <a:lstStyle/>
        <a:p>
          <a:r>
            <a:rPr lang="en-GB" b="1" dirty="0"/>
            <a:t>Safety planning </a:t>
          </a:r>
          <a:endParaRPr lang="en-US" dirty="0"/>
        </a:p>
      </dgm:t>
    </dgm:pt>
    <dgm:pt modelId="{74AE4D27-7C4D-4377-87FA-6359D546E297}" type="parTrans" cxnId="{DEBBA418-86E2-488F-8A94-CB7298AC2F8E}">
      <dgm:prSet/>
      <dgm:spPr/>
      <dgm:t>
        <a:bodyPr/>
        <a:lstStyle/>
        <a:p>
          <a:endParaRPr lang="en-US"/>
        </a:p>
      </dgm:t>
    </dgm:pt>
    <dgm:pt modelId="{A614B863-D751-4FAF-857C-026346BFD6A7}" type="sibTrans" cxnId="{DEBBA418-86E2-488F-8A94-CB7298AC2F8E}">
      <dgm:prSet/>
      <dgm:spPr/>
      <dgm:t>
        <a:bodyPr/>
        <a:lstStyle/>
        <a:p>
          <a:endParaRPr lang="en-US"/>
        </a:p>
      </dgm:t>
    </dgm:pt>
    <dgm:pt modelId="{425843CF-C3AE-4706-BBC3-DC0AD41380FC}" type="pres">
      <dgm:prSet presAssocID="{D1714BFE-9534-4B4C-9769-3B87DC05D889}" presName="outerComposite" presStyleCnt="0">
        <dgm:presLayoutVars>
          <dgm:chMax val="5"/>
          <dgm:dir/>
          <dgm:resizeHandles val="exact"/>
        </dgm:presLayoutVars>
      </dgm:prSet>
      <dgm:spPr/>
    </dgm:pt>
    <dgm:pt modelId="{718F428E-3357-49F4-8339-6EA8F13128DA}" type="pres">
      <dgm:prSet presAssocID="{D1714BFE-9534-4B4C-9769-3B87DC05D889}" presName="dummyMaxCanvas" presStyleCnt="0">
        <dgm:presLayoutVars/>
      </dgm:prSet>
      <dgm:spPr/>
    </dgm:pt>
    <dgm:pt modelId="{293C695E-8C20-47DA-9546-5F3BD3DA744B}" type="pres">
      <dgm:prSet presAssocID="{D1714BFE-9534-4B4C-9769-3B87DC05D889}" presName="FiveNodes_1" presStyleLbl="node1" presStyleIdx="0" presStyleCnt="5">
        <dgm:presLayoutVars>
          <dgm:bulletEnabled val="1"/>
        </dgm:presLayoutVars>
      </dgm:prSet>
      <dgm:spPr/>
    </dgm:pt>
    <dgm:pt modelId="{DE9EBC67-AAE2-4603-A549-F357B04650B9}" type="pres">
      <dgm:prSet presAssocID="{D1714BFE-9534-4B4C-9769-3B87DC05D889}" presName="FiveNodes_2" presStyleLbl="node1" presStyleIdx="1" presStyleCnt="5">
        <dgm:presLayoutVars>
          <dgm:bulletEnabled val="1"/>
        </dgm:presLayoutVars>
      </dgm:prSet>
      <dgm:spPr/>
    </dgm:pt>
    <dgm:pt modelId="{E97B1D84-952E-4D9A-8090-7DC827767895}" type="pres">
      <dgm:prSet presAssocID="{D1714BFE-9534-4B4C-9769-3B87DC05D889}" presName="FiveNodes_3" presStyleLbl="node1" presStyleIdx="2" presStyleCnt="5">
        <dgm:presLayoutVars>
          <dgm:bulletEnabled val="1"/>
        </dgm:presLayoutVars>
      </dgm:prSet>
      <dgm:spPr/>
    </dgm:pt>
    <dgm:pt modelId="{484E21C0-1A4C-49BB-875D-569A798D09C4}" type="pres">
      <dgm:prSet presAssocID="{D1714BFE-9534-4B4C-9769-3B87DC05D889}" presName="FiveNodes_4" presStyleLbl="node1" presStyleIdx="3" presStyleCnt="5">
        <dgm:presLayoutVars>
          <dgm:bulletEnabled val="1"/>
        </dgm:presLayoutVars>
      </dgm:prSet>
      <dgm:spPr/>
    </dgm:pt>
    <dgm:pt modelId="{C424100C-63C4-4E05-B85E-E61401446E0E}" type="pres">
      <dgm:prSet presAssocID="{D1714BFE-9534-4B4C-9769-3B87DC05D889}" presName="FiveNodes_5" presStyleLbl="node1" presStyleIdx="4" presStyleCnt="5">
        <dgm:presLayoutVars>
          <dgm:bulletEnabled val="1"/>
        </dgm:presLayoutVars>
      </dgm:prSet>
      <dgm:spPr/>
    </dgm:pt>
    <dgm:pt modelId="{5AF99F46-E4DB-4DD6-B221-89B36F06DA9F}" type="pres">
      <dgm:prSet presAssocID="{D1714BFE-9534-4B4C-9769-3B87DC05D889}" presName="FiveConn_1-2" presStyleLbl="fgAccFollowNode1" presStyleIdx="0" presStyleCnt="4">
        <dgm:presLayoutVars>
          <dgm:bulletEnabled val="1"/>
        </dgm:presLayoutVars>
      </dgm:prSet>
      <dgm:spPr/>
    </dgm:pt>
    <dgm:pt modelId="{ECA1324F-57F1-4CEA-8342-024C04567075}" type="pres">
      <dgm:prSet presAssocID="{D1714BFE-9534-4B4C-9769-3B87DC05D889}" presName="FiveConn_2-3" presStyleLbl="fgAccFollowNode1" presStyleIdx="1" presStyleCnt="4">
        <dgm:presLayoutVars>
          <dgm:bulletEnabled val="1"/>
        </dgm:presLayoutVars>
      </dgm:prSet>
      <dgm:spPr/>
    </dgm:pt>
    <dgm:pt modelId="{8A71FFE1-D3F9-4C28-9BEC-A4F479974ABF}" type="pres">
      <dgm:prSet presAssocID="{D1714BFE-9534-4B4C-9769-3B87DC05D889}" presName="FiveConn_3-4" presStyleLbl="fgAccFollowNode1" presStyleIdx="2" presStyleCnt="4">
        <dgm:presLayoutVars>
          <dgm:bulletEnabled val="1"/>
        </dgm:presLayoutVars>
      </dgm:prSet>
      <dgm:spPr/>
    </dgm:pt>
    <dgm:pt modelId="{876C837C-8F5F-4179-B5AC-E3F1D2B827DE}" type="pres">
      <dgm:prSet presAssocID="{D1714BFE-9534-4B4C-9769-3B87DC05D889}" presName="FiveConn_4-5" presStyleLbl="fgAccFollowNode1" presStyleIdx="3" presStyleCnt="4">
        <dgm:presLayoutVars>
          <dgm:bulletEnabled val="1"/>
        </dgm:presLayoutVars>
      </dgm:prSet>
      <dgm:spPr/>
    </dgm:pt>
    <dgm:pt modelId="{ABBAE3B4-24BF-4321-9C69-77A04DDB94F1}" type="pres">
      <dgm:prSet presAssocID="{D1714BFE-9534-4B4C-9769-3B87DC05D889}" presName="FiveNodes_1_text" presStyleLbl="node1" presStyleIdx="4" presStyleCnt="5">
        <dgm:presLayoutVars>
          <dgm:bulletEnabled val="1"/>
        </dgm:presLayoutVars>
      </dgm:prSet>
      <dgm:spPr/>
    </dgm:pt>
    <dgm:pt modelId="{A0C685DD-3CFC-4102-8171-AAC4B22C27CE}" type="pres">
      <dgm:prSet presAssocID="{D1714BFE-9534-4B4C-9769-3B87DC05D889}" presName="FiveNodes_2_text" presStyleLbl="node1" presStyleIdx="4" presStyleCnt="5">
        <dgm:presLayoutVars>
          <dgm:bulletEnabled val="1"/>
        </dgm:presLayoutVars>
      </dgm:prSet>
      <dgm:spPr/>
    </dgm:pt>
    <dgm:pt modelId="{61239E1A-BD86-4770-81B1-C1377C6EF0E8}" type="pres">
      <dgm:prSet presAssocID="{D1714BFE-9534-4B4C-9769-3B87DC05D889}" presName="FiveNodes_3_text" presStyleLbl="node1" presStyleIdx="4" presStyleCnt="5">
        <dgm:presLayoutVars>
          <dgm:bulletEnabled val="1"/>
        </dgm:presLayoutVars>
      </dgm:prSet>
      <dgm:spPr/>
    </dgm:pt>
    <dgm:pt modelId="{037A3962-FBE4-49B2-8FAB-8C94BD6F4C94}" type="pres">
      <dgm:prSet presAssocID="{D1714BFE-9534-4B4C-9769-3B87DC05D889}" presName="FiveNodes_4_text" presStyleLbl="node1" presStyleIdx="4" presStyleCnt="5">
        <dgm:presLayoutVars>
          <dgm:bulletEnabled val="1"/>
        </dgm:presLayoutVars>
      </dgm:prSet>
      <dgm:spPr/>
    </dgm:pt>
    <dgm:pt modelId="{095FF032-B210-48C9-9155-051EE5412081}" type="pres">
      <dgm:prSet presAssocID="{D1714BFE-9534-4B4C-9769-3B87DC05D889}" presName="FiveNodes_5_text" presStyleLbl="node1" presStyleIdx="4" presStyleCnt="5">
        <dgm:presLayoutVars>
          <dgm:bulletEnabled val="1"/>
        </dgm:presLayoutVars>
      </dgm:prSet>
      <dgm:spPr/>
    </dgm:pt>
  </dgm:ptLst>
  <dgm:cxnLst>
    <dgm:cxn modelId="{C686370A-7676-49C7-B197-C8CF4682F262}" type="presOf" srcId="{67580A12-70B8-4854-BF18-2BE21187B99A}" destId="{DE9EBC67-AAE2-4603-A549-F357B04650B9}" srcOrd="0" destOrd="0" presId="urn:microsoft.com/office/officeart/2005/8/layout/vProcess5"/>
    <dgm:cxn modelId="{DEBBA418-86E2-488F-8A94-CB7298AC2F8E}" srcId="{D1714BFE-9534-4B4C-9769-3B87DC05D889}" destId="{2F2FD55D-80B4-45A1-9785-98D16F95353E}" srcOrd="4" destOrd="0" parTransId="{74AE4D27-7C4D-4377-87FA-6359D546E297}" sibTransId="{A614B863-D751-4FAF-857C-026346BFD6A7}"/>
    <dgm:cxn modelId="{BFA57C24-7CD9-4DB7-8AD3-9D811E251019}" type="presOf" srcId="{26859453-04C2-4A8C-B202-ED5765760C6D}" destId="{484E21C0-1A4C-49BB-875D-569A798D09C4}" srcOrd="0" destOrd="0" presId="urn:microsoft.com/office/officeart/2005/8/layout/vProcess5"/>
    <dgm:cxn modelId="{753B225B-DD53-49E8-83A9-B05684F3EEAA}" type="presOf" srcId="{7EA4D301-AC95-4D69-AFAA-04F8F2C72C9B}" destId="{ABBAE3B4-24BF-4321-9C69-77A04DDB94F1}" srcOrd="1" destOrd="0" presId="urn:microsoft.com/office/officeart/2005/8/layout/vProcess5"/>
    <dgm:cxn modelId="{B88D9D64-C2F4-4287-8568-B4BAB5FA47C9}" type="presOf" srcId="{2F2FD55D-80B4-45A1-9785-98D16F95353E}" destId="{095FF032-B210-48C9-9155-051EE5412081}" srcOrd="1" destOrd="0" presId="urn:microsoft.com/office/officeart/2005/8/layout/vProcess5"/>
    <dgm:cxn modelId="{9E9B2270-5765-4269-A2E2-F072BF607EA9}" type="presOf" srcId="{60ACD4F9-69B3-4FB6-837D-556C1C5260BA}" destId="{5AF99F46-E4DB-4DD6-B221-89B36F06DA9F}" srcOrd="0" destOrd="0" presId="urn:microsoft.com/office/officeart/2005/8/layout/vProcess5"/>
    <dgm:cxn modelId="{5B687174-FE3F-46AE-8E62-97DF31045CA4}" type="presOf" srcId="{48375240-5CDA-4D10-B5EF-C15C820463C3}" destId="{ECA1324F-57F1-4CEA-8342-024C04567075}" srcOrd="0" destOrd="0" presId="urn:microsoft.com/office/officeart/2005/8/layout/vProcess5"/>
    <dgm:cxn modelId="{6FADC357-4194-405C-B407-EAA1E0DF71D9}" type="presOf" srcId="{27A55775-2877-4618-955B-C41E93EF2A9A}" destId="{E97B1D84-952E-4D9A-8090-7DC827767895}" srcOrd="0" destOrd="0" presId="urn:microsoft.com/office/officeart/2005/8/layout/vProcess5"/>
    <dgm:cxn modelId="{8BD68586-8F39-4E2D-BB60-2920A93B0E38}" type="presOf" srcId="{106AA834-CB97-43E0-8B6D-8FDECFC49333}" destId="{876C837C-8F5F-4179-B5AC-E3F1D2B827DE}" srcOrd="0" destOrd="0" presId="urn:microsoft.com/office/officeart/2005/8/layout/vProcess5"/>
    <dgm:cxn modelId="{3B3BD28D-C8ED-43A6-8A9C-0F4AD68B076D}" type="presOf" srcId="{27A55775-2877-4618-955B-C41E93EF2A9A}" destId="{61239E1A-BD86-4770-81B1-C1377C6EF0E8}" srcOrd="1" destOrd="0" presId="urn:microsoft.com/office/officeart/2005/8/layout/vProcess5"/>
    <dgm:cxn modelId="{07D05E97-78C0-4E6C-884E-DAE3FACB892F}" srcId="{D1714BFE-9534-4B4C-9769-3B87DC05D889}" destId="{67580A12-70B8-4854-BF18-2BE21187B99A}" srcOrd="1" destOrd="0" parTransId="{CD20AD6B-A57D-4E27-A324-F5E556B43157}" sibTransId="{48375240-5CDA-4D10-B5EF-C15C820463C3}"/>
    <dgm:cxn modelId="{576F4DA4-DF44-4AA9-8059-54ACE2DDD454}" type="presOf" srcId="{D1714BFE-9534-4B4C-9769-3B87DC05D889}" destId="{425843CF-C3AE-4706-BBC3-DC0AD41380FC}" srcOrd="0" destOrd="0" presId="urn:microsoft.com/office/officeart/2005/8/layout/vProcess5"/>
    <dgm:cxn modelId="{79DEA7B4-3E3C-4F38-9586-207E1E1E5AEE}" type="presOf" srcId="{0F156781-B176-4DDD-B2A2-2945359B10CA}" destId="{8A71FFE1-D3F9-4C28-9BEC-A4F479974ABF}" srcOrd="0" destOrd="0" presId="urn:microsoft.com/office/officeart/2005/8/layout/vProcess5"/>
    <dgm:cxn modelId="{BE6143B5-6749-425D-983F-5588B2EF0A3A}" srcId="{D1714BFE-9534-4B4C-9769-3B87DC05D889}" destId="{26859453-04C2-4A8C-B202-ED5765760C6D}" srcOrd="3" destOrd="0" parTransId="{1B18493F-50BB-4FE9-84FD-26D74BC2AE3C}" sibTransId="{106AA834-CB97-43E0-8B6D-8FDECFC49333}"/>
    <dgm:cxn modelId="{3ED9C6B9-C74C-4AC9-9C9B-BEE1C06B292D}" srcId="{D1714BFE-9534-4B4C-9769-3B87DC05D889}" destId="{27A55775-2877-4618-955B-C41E93EF2A9A}" srcOrd="2" destOrd="0" parTransId="{ADA713BB-21A5-4174-ADFE-D6A9A07898E5}" sibTransId="{0F156781-B176-4DDD-B2A2-2945359B10CA}"/>
    <dgm:cxn modelId="{2D2A32D3-4773-41C7-8AF0-CB961BFCDC07}" type="presOf" srcId="{2F2FD55D-80B4-45A1-9785-98D16F95353E}" destId="{C424100C-63C4-4E05-B85E-E61401446E0E}" srcOrd="0" destOrd="0" presId="urn:microsoft.com/office/officeart/2005/8/layout/vProcess5"/>
    <dgm:cxn modelId="{92B2B5DC-2ABD-4F0B-844C-4EE842CBD412}" type="presOf" srcId="{67580A12-70B8-4854-BF18-2BE21187B99A}" destId="{A0C685DD-3CFC-4102-8171-AAC4B22C27CE}" srcOrd="1" destOrd="0" presId="urn:microsoft.com/office/officeart/2005/8/layout/vProcess5"/>
    <dgm:cxn modelId="{E316B0E1-86F8-4FB4-99DE-3395D9452330}" srcId="{D1714BFE-9534-4B4C-9769-3B87DC05D889}" destId="{7EA4D301-AC95-4D69-AFAA-04F8F2C72C9B}" srcOrd="0" destOrd="0" parTransId="{A94114B3-0023-498A-8B58-B8EC6906E7ED}" sibTransId="{60ACD4F9-69B3-4FB6-837D-556C1C5260BA}"/>
    <dgm:cxn modelId="{665FF4EB-25B1-4CC2-8579-7E41A469CA75}" type="presOf" srcId="{26859453-04C2-4A8C-B202-ED5765760C6D}" destId="{037A3962-FBE4-49B2-8FAB-8C94BD6F4C94}" srcOrd="1" destOrd="0" presId="urn:microsoft.com/office/officeart/2005/8/layout/vProcess5"/>
    <dgm:cxn modelId="{161A57EC-50DE-4802-BDFF-86B9A1D6F7CF}" type="presOf" srcId="{7EA4D301-AC95-4D69-AFAA-04F8F2C72C9B}" destId="{293C695E-8C20-47DA-9546-5F3BD3DA744B}" srcOrd="0" destOrd="0" presId="urn:microsoft.com/office/officeart/2005/8/layout/vProcess5"/>
    <dgm:cxn modelId="{CB11C14B-84DD-46B2-AF6C-F0B1F92965C8}" type="presParOf" srcId="{425843CF-C3AE-4706-BBC3-DC0AD41380FC}" destId="{718F428E-3357-49F4-8339-6EA8F13128DA}" srcOrd="0" destOrd="0" presId="urn:microsoft.com/office/officeart/2005/8/layout/vProcess5"/>
    <dgm:cxn modelId="{8D9FE2AC-5B09-4E64-9F1E-077A2A56A3C5}" type="presParOf" srcId="{425843CF-C3AE-4706-BBC3-DC0AD41380FC}" destId="{293C695E-8C20-47DA-9546-5F3BD3DA744B}" srcOrd="1" destOrd="0" presId="urn:microsoft.com/office/officeart/2005/8/layout/vProcess5"/>
    <dgm:cxn modelId="{DDFA2CC8-F9C7-42B9-99C9-7483B796E4A7}" type="presParOf" srcId="{425843CF-C3AE-4706-BBC3-DC0AD41380FC}" destId="{DE9EBC67-AAE2-4603-A549-F357B04650B9}" srcOrd="2" destOrd="0" presId="urn:microsoft.com/office/officeart/2005/8/layout/vProcess5"/>
    <dgm:cxn modelId="{CF95278A-5363-4D1E-9851-543F654C66F5}" type="presParOf" srcId="{425843CF-C3AE-4706-BBC3-DC0AD41380FC}" destId="{E97B1D84-952E-4D9A-8090-7DC827767895}" srcOrd="3" destOrd="0" presId="urn:microsoft.com/office/officeart/2005/8/layout/vProcess5"/>
    <dgm:cxn modelId="{9DAEB730-F30B-4B86-9FB2-43C74C9ACF98}" type="presParOf" srcId="{425843CF-C3AE-4706-BBC3-DC0AD41380FC}" destId="{484E21C0-1A4C-49BB-875D-569A798D09C4}" srcOrd="4" destOrd="0" presId="urn:microsoft.com/office/officeart/2005/8/layout/vProcess5"/>
    <dgm:cxn modelId="{FFEFF377-2228-4255-B882-C358B8841978}" type="presParOf" srcId="{425843CF-C3AE-4706-BBC3-DC0AD41380FC}" destId="{C424100C-63C4-4E05-B85E-E61401446E0E}" srcOrd="5" destOrd="0" presId="urn:microsoft.com/office/officeart/2005/8/layout/vProcess5"/>
    <dgm:cxn modelId="{1A110F5F-94DA-4F66-BCD7-4706DD14B4A2}" type="presParOf" srcId="{425843CF-C3AE-4706-BBC3-DC0AD41380FC}" destId="{5AF99F46-E4DB-4DD6-B221-89B36F06DA9F}" srcOrd="6" destOrd="0" presId="urn:microsoft.com/office/officeart/2005/8/layout/vProcess5"/>
    <dgm:cxn modelId="{BEB92F38-6E12-44ED-84B9-DFD1DCAE6F77}" type="presParOf" srcId="{425843CF-C3AE-4706-BBC3-DC0AD41380FC}" destId="{ECA1324F-57F1-4CEA-8342-024C04567075}" srcOrd="7" destOrd="0" presId="urn:microsoft.com/office/officeart/2005/8/layout/vProcess5"/>
    <dgm:cxn modelId="{71F5B6DD-8964-4389-93DB-FE086A42A97E}" type="presParOf" srcId="{425843CF-C3AE-4706-BBC3-DC0AD41380FC}" destId="{8A71FFE1-D3F9-4C28-9BEC-A4F479974ABF}" srcOrd="8" destOrd="0" presId="urn:microsoft.com/office/officeart/2005/8/layout/vProcess5"/>
    <dgm:cxn modelId="{0AAC2D00-81FA-41AE-8708-B98543D38D6B}" type="presParOf" srcId="{425843CF-C3AE-4706-BBC3-DC0AD41380FC}" destId="{876C837C-8F5F-4179-B5AC-E3F1D2B827DE}" srcOrd="9" destOrd="0" presId="urn:microsoft.com/office/officeart/2005/8/layout/vProcess5"/>
    <dgm:cxn modelId="{7C8A713F-D969-41C7-BB32-23DD23ABF986}" type="presParOf" srcId="{425843CF-C3AE-4706-BBC3-DC0AD41380FC}" destId="{ABBAE3B4-24BF-4321-9C69-77A04DDB94F1}" srcOrd="10" destOrd="0" presId="urn:microsoft.com/office/officeart/2005/8/layout/vProcess5"/>
    <dgm:cxn modelId="{45D916B5-8D32-4BD2-8E6E-E99081DA2241}" type="presParOf" srcId="{425843CF-C3AE-4706-BBC3-DC0AD41380FC}" destId="{A0C685DD-3CFC-4102-8171-AAC4B22C27CE}" srcOrd="11" destOrd="0" presId="urn:microsoft.com/office/officeart/2005/8/layout/vProcess5"/>
    <dgm:cxn modelId="{9D766EB0-C618-417D-B2E2-E97CD7FD4E16}" type="presParOf" srcId="{425843CF-C3AE-4706-BBC3-DC0AD41380FC}" destId="{61239E1A-BD86-4770-81B1-C1377C6EF0E8}" srcOrd="12" destOrd="0" presId="urn:microsoft.com/office/officeart/2005/8/layout/vProcess5"/>
    <dgm:cxn modelId="{759149AA-2F49-4E08-82EC-4B7F8BBDBAAC}" type="presParOf" srcId="{425843CF-C3AE-4706-BBC3-DC0AD41380FC}" destId="{037A3962-FBE4-49B2-8FAB-8C94BD6F4C94}" srcOrd="13" destOrd="0" presId="urn:microsoft.com/office/officeart/2005/8/layout/vProcess5"/>
    <dgm:cxn modelId="{803BAD7A-A2C7-421A-8B6D-F3AC7A025F22}" type="presParOf" srcId="{425843CF-C3AE-4706-BBC3-DC0AD41380FC}" destId="{095FF032-B210-48C9-9155-051EE5412081}"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3D7EC6-578D-444D-BF9B-88EF10DA31C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1AE253A8-380F-4A29-8A02-88C159876AD7}">
      <dgm:prSet/>
      <dgm:spPr/>
      <dgm:t>
        <a:bodyPr/>
        <a:lstStyle/>
        <a:p>
          <a:r>
            <a:rPr lang="en-GB" b="1"/>
            <a:t>If things reach a crisis </a:t>
          </a:r>
          <a:endParaRPr lang="en-US"/>
        </a:p>
      </dgm:t>
    </dgm:pt>
    <dgm:pt modelId="{5DDE7FA6-26F8-4E1A-9AA4-F86C62AEAB85}" type="parTrans" cxnId="{EEB4D2C5-7CB6-4016-9CB7-18494C659ADC}">
      <dgm:prSet/>
      <dgm:spPr/>
      <dgm:t>
        <a:bodyPr/>
        <a:lstStyle/>
        <a:p>
          <a:endParaRPr lang="en-US"/>
        </a:p>
      </dgm:t>
    </dgm:pt>
    <dgm:pt modelId="{B7911FB3-3FB4-446A-B3D8-5B606E97356E}" type="sibTrans" cxnId="{EEB4D2C5-7CB6-4016-9CB7-18494C659ADC}">
      <dgm:prSet/>
      <dgm:spPr/>
      <dgm:t>
        <a:bodyPr/>
        <a:lstStyle/>
        <a:p>
          <a:endParaRPr lang="en-US"/>
        </a:p>
      </dgm:t>
    </dgm:pt>
    <dgm:pt modelId="{BA1403C2-0F5A-432B-9AC3-AE08AB437331}">
      <dgm:prSet/>
      <dgm:spPr/>
      <dgm:t>
        <a:bodyPr/>
        <a:lstStyle/>
        <a:p>
          <a:r>
            <a:rPr lang="en-GB"/>
            <a:t>Getting support with the day to day care for the person you care for. </a:t>
          </a:r>
          <a:endParaRPr lang="en-US"/>
        </a:p>
      </dgm:t>
    </dgm:pt>
    <dgm:pt modelId="{C5EFCEF7-80AF-4894-97AE-5D96C32DAA85}" type="parTrans" cxnId="{A5D1A92C-CDAA-49A8-A4EB-5039EAB45BD6}">
      <dgm:prSet/>
      <dgm:spPr/>
      <dgm:t>
        <a:bodyPr/>
        <a:lstStyle/>
        <a:p>
          <a:endParaRPr lang="en-US"/>
        </a:p>
      </dgm:t>
    </dgm:pt>
    <dgm:pt modelId="{A0DCC186-C93B-433F-B7CD-29F68EA4B8CC}" type="sibTrans" cxnId="{A5D1A92C-CDAA-49A8-A4EB-5039EAB45BD6}">
      <dgm:prSet/>
      <dgm:spPr/>
      <dgm:t>
        <a:bodyPr/>
        <a:lstStyle/>
        <a:p>
          <a:endParaRPr lang="en-US"/>
        </a:p>
      </dgm:t>
    </dgm:pt>
    <dgm:pt modelId="{5A470501-A17E-4BF9-B91C-1FFE720F7A13}">
      <dgm:prSet/>
      <dgm:spPr/>
      <dgm:t>
        <a:bodyPr/>
        <a:lstStyle/>
        <a:p>
          <a:r>
            <a:rPr lang="en-GB"/>
            <a:t>Norfolk County Council 0344 800 8020</a:t>
          </a:r>
          <a:endParaRPr lang="en-US"/>
        </a:p>
      </dgm:t>
    </dgm:pt>
    <dgm:pt modelId="{987DDF14-C6A9-4D4F-848A-F9901ECA0A0C}" type="parTrans" cxnId="{F87ADEF4-A8B9-4A46-B66A-59E2E5ADDC46}">
      <dgm:prSet/>
      <dgm:spPr/>
      <dgm:t>
        <a:bodyPr/>
        <a:lstStyle/>
        <a:p>
          <a:endParaRPr lang="en-US"/>
        </a:p>
      </dgm:t>
    </dgm:pt>
    <dgm:pt modelId="{7E8A5634-D41F-43E7-8E0C-D809F81BB084}" type="sibTrans" cxnId="{F87ADEF4-A8B9-4A46-B66A-59E2E5ADDC46}">
      <dgm:prSet/>
      <dgm:spPr/>
      <dgm:t>
        <a:bodyPr/>
        <a:lstStyle/>
        <a:p>
          <a:endParaRPr lang="en-US"/>
        </a:p>
      </dgm:t>
    </dgm:pt>
    <dgm:pt modelId="{AC2FFD93-4141-445C-9FFB-272487DDF521}">
      <dgm:prSet/>
      <dgm:spPr/>
      <dgm:t>
        <a:bodyPr/>
        <a:lstStyle/>
        <a:p>
          <a:r>
            <a:rPr lang="en-GB" b="1"/>
            <a:t>Getting mental health support for you or the person you care for </a:t>
          </a:r>
          <a:endParaRPr lang="en-US"/>
        </a:p>
      </dgm:t>
    </dgm:pt>
    <dgm:pt modelId="{BE03D98E-4732-4855-87E9-969C715BD859}" type="parTrans" cxnId="{E86E954D-EA04-4D51-8DD1-04AFF12EA5BC}">
      <dgm:prSet/>
      <dgm:spPr/>
      <dgm:t>
        <a:bodyPr/>
        <a:lstStyle/>
        <a:p>
          <a:endParaRPr lang="en-US"/>
        </a:p>
      </dgm:t>
    </dgm:pt>
    <dgm:pt modelId="{3448A3D3-FBD3-44A0-BD49-A50068448919}" type="sibTrans" cxnId="{E86E954D-EA04-4D51-8DD1-04AFF12EA5BC}">
      <dgm:prSet/>
      <dgm:spPr/>
      <dgm:t>
        <a:bodyPr/>
        <a:lstStyle/>
        <a:p>
          <a:endParaRPr lang="en-US"/>
        </a:p>
      </dgm:t>
    </dgm:pt>
    <dgm:pt modelId="{D9F337D0-8AB2-4EEF-AD32-2BCDBF6E36F9}">
      <dgm:prSet/>
      <dgm:spPr/>
      <dgm:t>
        <a:bodyPr/>
        <a:lstStyle/>
        <a:p>
          <a:r>
            <a:rPr lang="en-GB" dirty="0"/>
            <a:t>Encourage the person to contact their GP if you they have concerns about their mental health or the mental health of the person they look after. </a:t>
          </a:r>
          <a:endParaRPr lang="en-US" dirty="0"/>
        </a:p>
      </dgm:t>
    </dgm:pt>
    <dgm:pt modelId="{A5D22A98-5235-42BF-9307-640C06D7AE7E}" type="parTrans" cxnId="{3117D1E4-7BA1-4D41-8C77-CCBA70D2EEEA}">
      <dgm:prSet/>
      <dgm:spPr/>
      <dgm:t>
        <a:bodyPr/>
        <a:lstStyle/>
        <a:p>
          <a:endParaRPr lang="en-US"/>
        </a:p>
      </dgm:t>
    </dgm:pt>
    <dgm:pt modelId="{045FAC02-5A67-4EAF-A854-3FC9CA9E5D40}" type="sibTrans" cxnId="{3117D1E4-7BA1-4D41-8C77-CCBA70D2EEEA}">
      <dgm:prSet/>
      <dgm:spPr/>
      <dgm:t>
        <a:bodyPr/>
        <a:lstStyle/>
        <a:p>
          <a:endParaRPr lang="en-US"/>
        </a:p>
      </dgm:t>
    </dgm:pt>
    <dgm:pt modelId="{4C648B2D-0DF1-4B20-8304-4E47814C8991}">
      <dgm:prSet/>
      <dgm:spPr/>
      <dgm:t>
        <a:bodyPr/>
        <a:lstStyle/>
        <a:p>
          <a:r>
            <a:rPr lang="en-GB" dirty="0"/>
            <a:t>GP out of hours- call 111 option 2 </a:t>
          </a:r>
          <a:endParaRPr lang="en-US" dirty="0"/>
        </a:p>
      </dgm:t>
    </dgm:pt>
    <dgm:pt modelId="{1851F861-C8BD-447A-BBDD-CCAED31F6A94}" type="parTrans" cxnId="{17FE1E7A-95D5-48BD-BA2E-2065861A2805}">
      <dgm:prSet/>
      <dgm:spPr/>
      <dgm:t>
        <a:bodyPr/>
        <a:lstStyle/>
        <a:p>
          <a:endParaRPr lang="en-US"/>
        </a:p>
      </dgm:t>
    </dgm:pt>
    <dgm:pt modelId="{525F97BC-BE5F-47A0-939D-342CBE9AC25D}" type="sibTrans" cxnId="{17FE1E7A-95D5-48BD-BA2E-2065861A2805}">
      <dgm:prSet/>
      <dgm:spPr/>
      <dgm:t>
        <a:bodyPr/>
        <a:lstStyle/>
        <a:p>
          <a:endParaRPr lang="en-US"/>
        </a:p>
      </dgm:t>
    </dgm:pt>
    <dgm:pt modelId="{B5629271-7BDC-4744-9E8D-1F5BD20B1EC0}">
      <dgm:prSet/>
      <dgm:spPr/>
      <dgm:t>
        <a:bodyPr/>
        <a:lstStyle/>
        <a:p>
          <a:r>
            <a:rPr lang="en-GB"/>
            <a:t>You can refer yourself to The Wellbeing service on 0300 123 1503 or online at</a:t>
          </a:r>
          <a:r>
            <a:rPr lang="en-GB" b="1"/>
            <a:t> </a:t>
          </a:r>
          <a:endParaRPr lang="en-US"/>
        </a:p>
      </dgm:t>
    </dgm:pt>
    <dgm:pt modelId="{E6ACA18E-4C41-41D2-98BC-CE17861105C2}" type="parTrans" cxnId="{B0B71BA5-CF8B-48F3-81CA-E6439C01A134}">
      <dgm:prSet/>
      <dgm:spPr/>
      <dgm:t>
        <a:bodyPr/>
        <a:lstStyle/>
        <a:p>
          <a:endParaRPr lang="en-US"/>
        </a:p>
      </dgm:t>
    </dgm:pt>
    <dgm:pt modelId="{A4D5511B-B32C-4678-B2DF-D9DF1F9D5BF3}" type="sibTrans" cxnId="{B0B71BA5-CF8B-48F3-81CA-E6439C01A134}">
      <dgm:prSet/>
      <dgm:spPr/>
      <dgm:t>
        <a:bodyPr/>
        <a:lstStyle/>
        <a:p>
          <a:endParaRPr lang="en-US"/>
        </a:p>
      </dgm:t>
    </dgm:pt>
    <dgm:pt modelId="{C50B8955-8C3A-4C16-B4B2-A6C18E4FFE92}">
      <dgm:prSet/>
      <dgm:spPr/>
      <dgm:t>
        <a:bodyPr/>
        <a:lstStyle/>
        <a:p>
          <a:r>
            <a:rPr lang="en-GB"/>
            <a:t>Mental health emergency.  0344 800 8020.</a:t>
          </a:r>
          <a:endParaRPr lang="en-US"/>
        </a:p>
      </dgm:t>
    </dgm:pt>
    <dgm:pt modelId="{16865615-5183-4E42-9CB9-DFFEB9A4A63B}" type="parTrans" cxnId="{F50E6284-E5E6-4F4E-9E69-C119B390CFAF}">
      <dgm:prSet/>
      <dgm:spPr/>
      <dgm:t>
        <a:bodyPr/>
        <a:lstStyle/>
        <a:p>
          <a:endParaRPr lang="en-US"/>
        </a:p>
      </dgm:t>
    </dgm:pt>
    <dgm:pt modelId="{31AFA656-13A9-4DBA-B06B-D667528836AA}" type="sibTrans" cxnId="{F50E6284-E5E6-4F4E-9E69-C119B390CFAF}">
      <dgm:prSet/>
      <dgm:spPr/>
      <dgm:t>
        <a:bodyPr/>
        <a:lstStyle/>
        <a:p>
          <a:endParaRPr lang="en-US"/>
        </a:p>
      </dgm:t>
    </dgm:pt>
    <dgm:pt modelId="{5026B112-CA24-45AD-BDF7-8BE64FE60798}" type="pres">
      <dgm:prSet presAssocID="{563D7EC6-578D-444D-BF9B-88EF10DA31C3}" presName="vert0" presStyleCnt="0">
        <dgm:presLayoutVars>
          <dgm:dir/>
          <dgm:animOne val="branch"/>
          <dgm:animLvl val="lvl"/>
        </dgm:presLayoutVars>
      </dgm:prSet>
      <dgm:spPr/>
    </dgm:pt>
    <dgm:pt modelId="{B0DA896F-E48A-4DFA-9587-FCE550E92D44}" type="pres">
      <dgm:prSet presAssocID="{1AE253A8-380F-4A29-8A02-88C159876AD7}" presName="thickLine" presStyleLbl="alignNode1" presStyleIdx="0" presStyleCnt="8"/>
      <dgm:spPr/>
    </dgm:pt>
    <dgm:pt modelId="{4EEC37DB-750D-4A49-A259-01B531A1632D}" type="pres">
      <dgm:prSet presAssocID="{1AE253A8-380F-4A29-8A02-88C159876AD7}" presName="horz1" presStyleCnt="0"/>
      <dgm:spPr/>
    </dgm:pt>
    <dgm:pt modelId="{0DE308C4-ED56-4ECB-9709-F6435DC5B88E}" type="pres">
      <dgm:prSet presAssocID="{1AE253A8-380F-4A29-8A02-88C159876AD7}" presName="tx1" presStyleLbl="revTx" presStyleIdx="0" presStyleCnt="8"/>
      <dgm:spPr/>
    </dgm:pt>
    <dgm:pt modelId="{25153C32-F854-4A43-9008-65356F3D3EAE}" type="pres">
      <dgm:prSet presAssocID="{1AE253A8-380F-4A29-8A02-88C159876AD7}" presName="vert1" presStyleCnt="0"/>
      <dgm:spPr/>
    </dgm:pt>
    <dgm:pt modelId="{E83AD462-A834-4103-877B-57E2C5C2A63C}" type="pres">
      <dgm:prSet presAssocID="{BA1403C2-0F5A-432B-9AC3-AE08AB437331}" presName="thickLine" presStyleLbl="alignNode1" presStyleIdx="1" presStyleCnt="8"/>
      <dgm:spPr/>
    </dgm:pt>
    <dgm:pt modelId="{102C0269-7AA0-4DAE-A916-916383CA0CC9}" type="pres">
      <dgm:prSet presAssocID="{BA1403C2-0F5A-432B-9AC3-AE08AB437331}" presName="horz1" presStyleCnt="0"/>
      <dgm:spPr/>
    </dgm:pt>
    <dgm:pt modelId="{C04EE649-F31B-4A6A-BDE2-5C838CF42182}" type="pres">
      <dgm:prSet presAssocID="{BA1403C2-0F5A-432B-9AC3-AE08AB437331}" presName="tx1" presStyleLbl="revTx" presStyleIdx="1" presStyleCnt="8"/>
      <dgm:spPr/>
    </dgm:pt>
    <dgm:pt modelId="{DB7FA230-C430-4FA3-8D30-1297F415AAE3}" type="pres">
      <dgm:prSet presAssocID="{BA1403C2-0F5A-432B-9AC3-AE08AB437331}" presName="vert1" presStyleCnt="0"/>
      <dgm:spPr/>
    </dgm:pt>
    <dgm:pt modelId="{9DCCE316-D750-4AE8-A09C-DB3D9220D68D}" type="pres">
      <dgm:prSet presAssocID="{5A470501-A17E-4BF9-B91C-1FFE720F7A13}" presName="thickLine" presStyleLbl="alignNode1" presStyleIdx="2" presStyleCnt="8"/>
      <dgm:spPr/>
    </dgm:pt>
    <dgm:pt modelId="{BD3FB550-CA60-4913-A7DD-8B0347B51E74}" type="pres">
      <dgm:prSet presAssocID="{5A470501-A17E-4BF9-B91C-1FFE720F7A13}" presName="horz1" presStyleCnt="0"/>
      <dgm:spPr/>
    </dgm:pt>
    <dgm:pt modelId="{95E47C09-5E0B-446A-B452-634F2C224620}" type="pres">
      <dgm:prSet presAssocID="{5A470501-A17E-4BF9-B91C-1FFE720F7A13}" presName="tx1" presStyleLbl="revTx" presStyleIdx="2" presStyleCnt="8"/>
      <dgm:spPr/>
    </dgm:pt>
    <dgm:pt modelId="{9582B8C5-2EDC-4567-8027-F8E9D3C286BD}" type="pres">
      <dgm:prSet presAssocID="{5A470501-A17E-4BF9-B91C-1FFE720F7A13}" presName="vert1" presStyleCnt="0"/>
      <dgm:spPr/>
    </dgm:pt>
    <dgm:pt modelId="{077188B5-EA90-4A27-ACEE-819624AB89E0}" type="pres">
      <dgm:prSet presAssocID="{AC2FFD93-4141-445C-9FFB-272487DDF521}" presName="thickLine" presStyleLbl="alignNode1" presStyleIdx="3" presStyleCnt="8"/>
      <dgm:spPr/>
    </dgm:pt>
    <dgm:pt modelId="{BE21C978-EE47-437B-BFDE-8D622764A63C}" type="pres">
      <dgm:prSet presAssocID="{AC2FFD93-4141-445C-9FFB-272487DDF521}" presName="horz1" presStyleCnt="0"/>
      <dgm:spPr/>
    </dgm:pt>
    <dgm:pt modelId="{155D8692-8DCD-4615-8D5D-186A134BC92F}" type="pres">
      <dgm:prSet presAssocID="{AC2FFD93-4141-445C-9FFB-272487DDF521}" presName="tx1" presStyleLbl="revTx" presStyleIdx="3" presStyleCnt="8"/>
      <dgm:spPr/>
    </dgm:pt>
    <dgm:pt modelId="{21D2743A-A0E5-452C-9F6A-95F4336A0DA2}" type="pres">
      <dgm:prSet presAssocID="{AC2FFD93-4141-445C-9FFB-272487DDF521}" presName="vert1" presStyleCnt="0"/>
      <dgm:spPr/>
    </dgm:pt>
    <dgm:pt modelId="{FA0769D5-F2C4-4A4F-B1D5-83577FB6E864}" type="pres">
      <dgm:prSet presAssocID="{D9F337D0-8AB2-4EEF-AD32-2BCDBF6E36F9}" presName="thickLine" presStyleLbl="alignNode1" presStyleIdx="4" presStyleCnt="8"/>
      <dgm:spPr/>
    </dgm:pt>
    <dgm:pt modelId="{3416AAC1-75F7-4CE3-B8FA-4860A1AB3320}" type="pres">
      <dgm:prSet presAssocID="{D9F337D0-8AB2-4EEF-AD32-2BCDBF6E36F9}" presName="horz1" presStyleCnt="0"/>
      <dgm:spPr/>
    </dgm:pt>
    <dgm:pt modelId="{44834484-B857-4FE0-BA71-8A5974F428FE}" type="pres">
      <dgm:prSet presAssocID="{D9F337D0-8AB2-4EEF-AD32-2BCDBF6E36F9}" presName="tx1" presStyleLbl="revTx" presStyleIdx="4" presStyleCnt="8"/>
      <dgm:spPr/>
    </dgm:pt>
    <dgm:pt modelId="{E28238BB-EEF4-45BB-BA06-10842184A0FC}" type="pres">
      <dgm:prSet presAssocID="{D9F337D0-8AB2-4EEF-AD32-2BCDBF6E36F9}" presName="vert1" presStyleCnt="0"/>
      <dgm:spPr/>
    </dgm:pt>
    <dgm:pt modelId="{5C6693D1-5D63-4AB9-A5EB-24EA3D2F55D6}" type="pres">
      <dgm:prSet presAssocID="{4C648B2D-0DF1-4B20-8304-4E47814C8991}" presName="thickLine" presStyleLbl="alignNode1" presStyleIdx="5" presStyleCnt="8"/>
      <dgm:spPr/>
    </dgm:pt>
    <dgm:pt modelId="{CB009D0D-8E96-4181-894D-CE58B534B2C9}" type="pres">
      <dgm:prSet presAssocID="{4C648B2D-0DF1-4B20-8304-4E47814C8991}" presName="horz1" presStyleCnt="0"/>
      <dgm:spPr/>
    </dgm:pt>
    <dgm:pt modelId="{A00D1B22-1F65-48FF-BF9F-0AAF1645C290}" type="pres">
      <dgm:prSet presAssocID="{4C648B2D-0DF1-4B20-8304-4E47814C8991}" presName="tx1" presStyleLbl="revTx" presStyleIdx="5" presStyleCnt="8"/>
      <dgm:spPr/>
    </dgm:pt>
    <dgm:pt modelId="{0F507661-9691-42D2-94BB-07FB9BCA77F7}" type="pres">
      <dgm:prSet presAssocID="{4C648B2D-0DF1-4B20-8304-4E47814C8991}" presName="vert1" presStyleCnt="0"/>
      <dgm:spPr/>
    </dgm:pt>
    <dgm:pt modelId="{EAE52018-9C54-4D92-AC91-CDE2C5B42805}" type="pres">
      <dgm:prSet presAssocID="{B5629271-7BDC-4744-9E8D-1F5BD20B1EC0}" presName="thickLine" presStyleLbl="alignNode1" presStyleIdx="6" presStyleCnt="8"/>
      <dgm:spPr/>
    </dgm:pt>
    <dgm:pt modelId="{A6F879F5-3C53-406C-B0A9-33B031ACDE9C}" type="pres">
      <dgm:prSet presAssocID="{B5629271-7BDC-4744-9E8D-1F5BD20B1EC0}" presName="horz1" presStyleCnt="0"/>
      <dgm:spPr/>
    </dgm:pt>
    <dgm:pt modelId="{AD952048-BFE4-4000-B3AD-7D8981670CC0}" type="pres">
      <dgm:prSet presAssocID="{B5629271-7BDC-4744-9E8D-1F5BD20B1EC0}" presName="tx1" presStyleLbl="revTx" presStyleIdx="6" presStyleCnt="8"/>
      <dgm:spPr/>
    </dgm:pt>
    <dgm:pt modelId="{CAC09565-1704-4426-B82B-A01F97C16CBE}" type="pres">
      <dgm:prSet presAssocID="{B5629271-7BDC-4744-9E8D-1F5BD20B1EC0}" presName="vert1" presStyleCnt="0"/>
      <dgm:spPr/>
    </dgm:pt>
    <dgm:pt modelId="{68CEC350-D5B2-4D3D-B24E-9C5CE77B95FD}" type="pres">
      <dgm:prSet presAssocID="{C50B8955-8C3A-4C16-B4B2-A6C18E4FFE92}" presName="thickLine" presStyleLbl="alignNode1" presStyleIdx="7" presStyleCnt="8"/>
      <dgm:spPr/>
    </dgm:pt>
    <dgm:pt modelId="{9DD049DC-F415-4CA9-84D6-142DB18E1AF7}" type="pres">
      <dgm:prSet presAssocID="{C50B8955-8C3A-4C16-B4B2-A6C18E4FFE92}" presName="horz1" presStyleCnt="0"/>
      <dgm:spPr/>
    </dgm:pt>
    <dgm:pt modelId="{6E451887-3D0A-4BD2-A990-5C65CF79503A}" type="pres">
      <dgm:prSet presAssocID="{C50B8955-8C3A-4C16-B4B2-A6C18E4FFE92}" presName="tx1" presStyleLbl="revTx" presStyleIdx="7" presStyleCnt="8"/>
      <dgm:spPr/>
    </dgm:pt>
    <dgm:pt modelId="{EEC8E229-2A42-4C7E-81C8-664833E188A1}" type="pres">
      <dgm:prSet presAssocID="{C50B8955-8C3A-4C16-B4B2-A6C18E4FFE92}" presName="vert1" presStyleCnt="0"/>
      <dgm:spPr/>
    </dgm:pt>
  </dgm:ptLst>
  <dgm:cxnLst>
    <dgm:cxn modelId="{1D6DB60F-694D-46B9-8EF1-9DE89CBC5585}" type="presOf" srcId="{B5629271-7BDC-4744-9E8D-1F5BD20B1EC0}" destId="{AD952048-BFE4-4000-B3AD-7D8981670CC0}" srcOrd="0" destOrd="0" presId="urn:microsoft.com/office/officeart/2008/layout/LinedList"/>
    <dgm:cxn modelId="{A5D1A92C-CDAA-49A8-A4EB-5039EAB45BD6}" srcId="{563D7EC6-578D-444D-BF9B-88EF10DA31C3}" destId="{BA1403C2-0F5A-432B-9AC3-AE08AB437331}" srcOrd="1" destOrd="0" parTransId="{C5EFCEF7-80AF-4894-97AE-5D96C32DAA85}" sibTransId="{A0DCC186-C93B-433F-B7CD-29F68EA4B8CC}"/>
    <dgm:cxn modelId="{CAF0E85D-983C-4F7A-853E-1FBBC6D3A386}" type="presOf" srcId="{4C648B2D-0DF1-4B20-8304-4E47814C8991}" destId="{A00D1B22-1F65-48FF-BF9F-0AAF1645C290}" srcOrd="0" destOrd="0" presId="urn:microsoft.com/office/officeart/2008/layout/LinedList"/>
    <dgm:cxn modelId="{E86E954D-EA04-4D51-8DD1-04AFF12EA5BC}" srcId="{563D7EC6-578D-444D-BF9B-88EF10DA31C3}" destId="{AC2FFD93-4141-445C-9FFB-272487DDF521}" srcOrd="3" destOrd="0" parTransId="{BE03D98E-4732-4855-87E9-969C715BD859}" sibTransId="{3448A3D3-FBD3-44A0-BD49-A50068448919}"/>
    <dgm:cxn modelId="{17480177-2EC3-4C90-9E5A-338ACE949F4B}" type="presOf" srcId="{5A470501-A17E-4BF9-B91C-1FFE720F7A13}" destId="{95E47C09-5E0B-446A-B452-634F2C224620}" srcOrd="0" destOrd="0" presId="urn:microsoft.com/office/officeart/2008/layout/LinedList"/>
    <dgm:cxn modelId="{81E55478-A4C5-4BF5-AC9F-F22DD2101FF2}" type="presOf" srcId="{BA1403C2-0F5A-432B-9AC3-AE08AB437331}" destId="{C04EE649-F31B-4A6A-BDE2-5C838CF42182}" srcOrd="0" destOrd="0" presId="urn:microsoft.com/office/officeart/2008/layout/LinedList"/>
    <dgm:cxn modelId="{17FE1E7A-95D5-48BD-BA2E-2065861A2805}" srcId="{563D7EC6-578D-444D-BF9B-88EF10DA31C3}" destId="{4C648B2D-0DF1-4B20-8304-4E47814C8991}" srcOrd="5" destOrd="0" parTransId="{1851F861-C8BD-447A-BBDD-CCAED31F6A94}" sibTransId="{525F97BC-BE5F-47A0-939D-342CBE9AC25D}"/>
    <dgm:cxn modelId="{F50E6284-E5E6-4F4E-9E69-C119B390CFAF}" srcId="{563D7EC6-578D-444D-BF9B-88EF10DA31C3}" destId="{C50B8955-8C3A-4C16-B4B2-A6C18E4FFE92}" srcOrd="7" destOrd="0" parTransId="{16865615-5183-4E42-9CB9-DFFEB9A4A63B}" sibTransId="{31AFA656-13A9-4DBA-B06B-D667528836AA}"/>
    <dgm:cxn modelId="{B0B71BA5-CF8B-48F3-81CA-E6439C01A134}" srcId="{563D7EC6-578D-444D-BF9B-88EF10DA31C3}" destId="{B5629271-7BDC-4744-9E8D-1F5BD20B1EC0}" srcOrd="6" destOrd="0" parTransId="{E6ACA18E-4C41-41D2-98BC-CE17861105C2}" sibTransId="{A4D5511B-B32C-4678-B2DF-D9DF1F9D5BF3}"/>
    <dgm:cxn modelId="{FC2205C0-AA69-4EA7-8332-BCC48DCF923A}" type="presOf" srcId="{563D7EC6-578D-444D-BF9B-88EF10DA31C3}" destId="{5026B112-CA24-45AD-BDF7-8BE64FE60798}" srcOrd="0" destOrd="0" presId="urn:microsoft.com/office/officeart/2008/layout/LinedList"/>
    <dgm:cxn modelId="{EEB4D2C5-7CB6-4016-9CB7-18494C659ADC}" srcId="{563D7EC6-578D-444D-BF9B-88EF10DA31C3}" destId="{1AE253A8-380F-4A29-8A02-88C159876AD7}" srcOrd="0" destOrd="0" parTransId="{5DDE7FA6-26F8-4E1A-9AA4-F86C62AEAB85}" sibTransId="{B7911FB3-3FB4-446A-B3D8-5B606E97356E}"/>
    <dgm:cxn modelId="{6937AACB-FDFA-475C-80A2-D04F6EF892C3}" type="presOf" srcId="{D9F337D0-8AB2-4EEF-AD32-2BCDBF6E36F9}" destId="{44834484-B857-4FE0-BA71-8A5974F428FE}" srcOrd="0" destOrd="0" presId="urn:microsoft.com/office/officeart/2008/layout/LinedList"/>
    <dgm:cxn modelId="{D92EADD0-37E1-44C5-9E5F-76D647E432D1}" type="presOf" srcId="{AC2FFD93-4141-445C-9FFB-272487DDF521}" destId="{155D8692-8DCD-4615-8D5D-186A134BC92F}" srcOrd="0" destOrd="0" presId="urn:microsoft.com/office/officeart/2008/layout/LinedList"/>
    <dgm:cxn modelId="{A37755D2-5A10-4125-B9BF-488E47175533}" type="presOf" srcId="{C50B8955-8C3A-4C16-B4B2-A6C18E4FFE92}" destId="{6E451887-3D0A-4BD2-A990-5C65CF79503A}" srcOrd="0" destOrd="0" presId="urn:microsoft.com/office/officeart/2008/layout/LinedList"/>
    <dgm:cxn modelId="{EA14CFE3-994D-4F07-B27E-2069B34A7795}" type="presOf" srcId="{1AE253A8-380F-4A29-8A02-88C159876AD7}" destId="{0DE308C4-ED56-4ECB-9709-F6435DC5B88E}" srcOrd="0" destOrd="0" presId="urn:microsoft.com/office/officeart/2008/layout/LinedList"/>
    <dgm:cxn modelId="{3117D1E4-7BA1-4D41-8C77-CCBA70D2EEEA}" srcId="{563D7EC6-578D-444D-BF9B-88EF10DA31C3}" destId="{D9F337D0-8AB2-4EEF-AD32-2BCDBF6E36F9}" srcOrd="4" destOrd="0" parTransId="{A5D22A98-5235-42BF-9307-640C06D7AE7E}" sibTransId="{045FAC02-5A67-4EAF-A854-3FC9CA9E5D40}"/>
    <dgm:cxn modelId="{F87ADEF4-A8B9-4A46-B66A-59E2E5ADDC46}" srcId="{563D7EC6-578D-444D-BF9B-88EF10DA31C3}" destId="{5A470501-A17E-4BF9-B91C-1FFE720F7A13}" srcOrd="2" destOrd="0" parTransId="{987DDF14-C6A9-4D4F-848A-F9901ECA0A0C}" sibTransId="{7E8A5634-D41F-43E7-8E0C-D809F81BB084}"/>
    <dgm:cxn modelId="{E8824A18-0103-4D72-B517-F6FE066A0E0D}" type="presParOf" srcId="{5026B112-CA24-45AD-BDF7-8BE64FE60798}" destId="{B0DA896F-E48A-4DFA-9587-FCE550E92D44}" srcOrd="0" destOrd="0" presId="urn:microsoft.com/office/officeart/2008/layout/LinedList"/>
    <dgm:cxn modelId="{16671C19-4BA6-42B0-99B4-F6BD8FD0454C}" type="presParOf" srcId="{5026B112-CA24-45AD-BDF7-8BE64FE60798}" destId="{4EEC37DB-750D-4A49-A259-01B531A1632D}" srcOrd="1" destOrd="0" presId="urn:microsoft.com/office/officeart/2008/layout/LinedList"/>
    <dgm:cxn modelId="{EFD9D09D-0B23-4DD4-8AF0-770BBDD658E4}" type="presParOf" srcId="{4EEC37DB-750D-4A49-A259-01B531A1632D}" destId="{0DE308C4-ED56-4ECB-9709-F6435DC5B88E}" srcOrd="0" destOrd="0" presId="urn:microsoft.com/office/officeart/2008/layout/LinedList"/>
    <dgm:cxn modelId="{C91EA69B-EB36-4F21-B2D8-ABB93BF8BE3D}" type="presParOf" srcId="{4EEC37DB-750D-4A49-A259-01B531A1632D}" destId="{25153C32-F854-4A43-9008-65356F3D3EAE}" srcOrd="1" destOrd="0" presId="urn:microsoft.com/office/officeart/2008/layout/LinedList"/>
    <dgm:cxn modelId="{F9324550-B296-45BF-8329-58921D423FFB}" type="presParOf" srcId="{5026B112-CA24-45AD-BDF7-8BE64FE60798}" destId="{E83AD462-A834-4103-877B-57E2C5C2A63C}" srcOrd="2" destOrd="0" presId="urn:microsoft.com/office/officeart/2008/layout/LinedList"/>
    <dgm:cxn modelId="{7FA09B40-803F-4846-8AED-924537093A77}" type="presParOf" srcId="{5026B112-CA24-45AD-BDF7-8BE64FE60798}" destId="{102C0269-7AA0-4DAE-A916-916383CA0CC9}" srcOrd="3" destOrd="0" presId="urn:microsoft.com/office/officeart/2008/layout/LinedList"/>
    <dgm:cxn modelId="{E2650AC2-B05D-49E0-9A72-E9859E0A2800}" type="presParOf" srcId="{102C0269-7AA0-4DAE-A916-916383CA0CC9}" destId="{C04EE649-F31B-4A6A-BDE2-5C838CF42182}" srcOrd="0" destOrd="0" presId="urn:microsoft.com/office/officeart/2008/layout/LinedList"/>
    <dgm:cxn modelId="{82D295B5-90D7-45CA-B0C5-95563ED83F34}" type="presParOf" srcId="{102C0269-7AA0-4DAE-A916-916383CA0CC9}" destId="{DB7FA230-C430-4FA3-8D30-1297F415AAE3}" srcOrd="1" destOrd="0" presId="urn:microsoft.com/office/officeart/2008/layout/LinedList"/>
    <dgm:cxn modelId="{FE499A6C-A8C2-4B9A-9D32-8CA6A62F9F7A}" type="presParOf" srcId="{5026B112-CA24-45AD-BDF7-8BE64FE60798}" destId="{9DCCE316-D750-4AE8-A09C-DB3D9220D68D}" srcOrd="4" destOrd="0" presId="urn:microsoft.com/office/officeart/2008/layout/LinedList"/>
    <dgm:cxn modelId="{6376FB91-BE83-4928-9979-1F997F157A50}" type="presParOf" srcId="{5026B112-CA24-45AD-BDF7-8BE64FE60798}" destId="{BD3FB550-CA60-4913-A7DD-8B0347B51E74}" srcOrd="5" destOrd="0" presId="urn:microsoft.com/office/officeart/2008/layout/LinedList"/>
    <dgm:cxn modelId="{F0E51C88-2CF2-4B96-9FFB-D5C88CD77CAD}" type="presParOf" srcId="{BD3FB550-CA60-4913-A7DD-8B0347B51E74}" destId="{95E47C09-5E0B-446A-B452-634F2C224620}" srcOrd="0" destOrd="0" presId="urn:microsoft.com/office/officeart/2008/layout/LinedList"/>
    <dgm:cxn modelId="{CC283AEB-9665-481F-B86B-56C97DCDFD43}" type="presParOf" srcId="{BD3FB550-CA60-4913-A7DD-8B0347B51E74}" destId="{9582B8C5-2EDC-4567-8027-F8E9D3C286BD}" srcOrd="1" destOrd="0" presId="urn:microsoft.com/office/officeart/2008/layout/LinedList"/>
    <dgm:cxn modelId="{E7B2B6E7-13A9-4832-B112-32ABF4F7A0A5}" type="presParOf" srcId="{5026B112-CA24-45AD-BDF7-8BE64FE60798}" destId="{077188B5-EA90-4A27-ACEE-819624AB89E0}" srcOrd="6" destOrd="0" presId="urn:microsoft.com/office/officeart/2008/layout/LinedList"/>
    <dgm:cxn modelId="{92671452-E86A-44A1-897B-0463CB1016FA}" type="presParOf" srcId="{5026B112-CA24-45AD-BDF7-8BE64FE60798}" destId="{BE21C978-EE47-437B-BFDE-8D622764A63C}" srcOrd="7" destOrd="0" presId="urn:microsoft.com/office/officeart/2008/layout/LinedList"/>
    <dgm:cxn modelId="{A9763CEF-F3DD-47A3-B4D9-8907676095F6}" type="presParOf" srcId="{BE21C978-EE47-437B-BFDE-8D622764A63C}" destId="{155D8692-8DCD-4615-8D5D-186A134BC92F}" srcOrd="0" destOrd="0" presId="urn:microsoft.com/office/officeart/2008/layout/LinedList"/>
    <dgm:cxn modelId="{75169F53-B1F2-4C13-8367-629989FDBC80}" type="presParOf" srcId="{BE21C978-EE47-437B-BFDE-8D622764A63C}" destId="{21D2743A-A0E5-452C-9F6A-95F4336A0DA2}" srcOrd="1" destOrd="0" presId="urn:microsoft.com/office/officeart/2008/layout/LinedList"/>
    <dgm:cxn modelId="{306A4BFF-60F1-49F2-B5CE-D2791DEC0183}" type="presParOf" srcId="{5026B112-CA24-45AD-BDF7-8BE64FE60798}" destId="{FA0769D5-F2C4-4A4F-B1D5-83577FB6E864}" srcOrd="8" destOrd="0" presId="urn:microsoft.com/office/officeart/2008/layout/LinedList"/>
    <dgm:cxn modelId="{D0490C9E-1E91-43FE-B76C-1407681CD3B4}" type="presParOf" srcId="{5026B112-CA24-45AD-BDF7-8BE64FE60798}" destId="{3416AAC1-75F7-4CE3-B8FA-4860A1AB3320}" srcOrd="9" destOrd="0" presId="urn:microsoft.com/office/officeart/2008/layout/LinedList"/>
    <dgm:cxn modelId="{29B65D57-1CA9-4E36-8F04-CB9C1673A15E}" type="presParOf" srcId="{3416AAC1-75F7-4CE3-B8FA-4860A1AB3320}" destId="{44834484-B857-4FE0-BA71-8A5974F428FE}" srcOrd="0" destOrd="0" presId="urn:microsoft.com/office/officeart/2008/layout/LinedList"/>
    <dgm:cxn modelId="{035473E9-5476-4DEE-B1DC-3ACF381833C9}" type="presParOf" srcId="{3416AAC1-75F7-4CE3-B8FA-4860A1AB3320}" destId="{E28238BB-EEF4-45BB-BA06-10842184A0FC}" srcOrd="1" destOrd="0" presId="urn:microsoft.com/office/officeart/2008/layout/LinedList"/>
    <dgm:cxn modelId="{8295B97E-0BBF-4296-AFBC-59E6D558E8EB}" type="presParOf" srcId="{5026B112-CA24-45AD-BDF7-8BE64FE60798}" destId="{5C6693D1-5D63-4AB9-A5EB-24EA3D2F55D6}" srcOrd="10" destOrd="0" presId="urn:microsoft.com/office/officeart/2008/layout/LinedList"/>
    <dgm:cxn modelId="{4394AF1E-08C8-45E6-A8A6-F68005992D49}" type="presParOf" srcId="{5026B112-CA24-45AD-BDF7-8BE64FE60798}" destId="{CB009D0D-8E96-4181-894D-CE58B534B2C9}" srcOrd="11" destOrd="0" presId="urn:microsoft.com/office/officeart/2008/layout/LinedList"/>
    <dgm:cxn modelId="{24FC3F21-E87C-413C-8599-99E1CC728B57}" type="presParOf" srcId="{CB009D0D-8E96-4181-894D-CE58B534B2C9}" destId="{A00D1B22-1F65-48FF-BF9F-0AAF1645C290}" srcOrd="0" destOrd="0" presId="urn:microsoft.com/office/officeart/2008/layout/LinedList"/>
    <dgm:cxn modelId="{C9C6C3D5-8060-448C-AB35-B5CA6FDD30C5}" type="presParOf" srcId="{CB009D0D-8E96-4181-894D-CE58B534B2C9}" destId="{0F507661-9691-42D2-94BB-07FB9BCA77F7}" srcOrd="1" destOrd="0" presId="urn:microsoft.com/office/officeart/2008/layout/LinedList"/>
    <dgm:cxn modelId="{5F68C660-01C9-487E-ABA4-B8666FFA795B}" type="presParOf" srcId="{5026B112-CA24-45AD-BDF7-8BE64FE60798}" destId="{EAE52018-9C54-4D92-AC91-CDE2C5B42805}" srcOrd="12" destOrd="0" presId="urn:microsoft.com/office/officeart/2008/layout/LinedList"/>
    <dgm:cxn modelId="{929751DD-9AB1-4FAB-8878-7EFB7EE59DFA}" type="presParOf" srcId="{5026B112-CA24-45AD-BDF7-8BE64FE60798}" destId="{A6F879F5-3C53-406C-B0A9-33B031ACDE9C}" srcOrd="13" destOrd="0" presId="urn:microsoft.com/office/officeart/2008/layout/LinedList"/>
    <dgm:cxn modelId="{9E5748A7-D7CE-4232-913E-763CCF22E490}" type="presParOf" srcId="{A6F879F5-3C53-406C-B0A9-33B031ACDE9C}" destId="{AD952048-BFE4-4000-B3AD-7D8981670CC0}" srcOrd="0" destOrd="0" presId="urn:microsoft.com/office/officeart/2008/layout/LinedList"/>
    <dgm:cxn modelId="{E6AFAEBD-EB1A-4F63-8859-B58E7F4F3662}" type="presParOf" srcId="{A6F879F5-3C53-406C-B0A9-33B031ACDE9C}" destId="{CAC09565-1704-4426-B82B-A01F97C16CBE}" srcOrd="1" destOrd="0" presId="urn:microsoft.com/office/officeart/2008/layout/LinedList"/>
    <dgm:cxn modelId="{9FBFF130-0D13-43F8-BA07-B641E62063C7}" type="presParOf" srcId="{5026B112-CA24-45AD-BDF7-8BE64FE60798}" destId="{68CEC350-D5B2-4D3D-B24E-9C5CE77B95FD}" srcOrd="14" destOrd="0" presId="urn:microsoft.com/office/officeart/2008/layout/LinedList"/>
    <dgm:cxn modelId="{55DBD953-D2B3-4416-9208-EEA80C5EE381}" type="presParOf" srcId="{5026B112-CA24-45AD-BDF7-8BE64FE60798}" destId="{9DD049DC-F415-4CA9-84D6-142DB18E1AF7}" srcOrd="15" destOrd="0" presId="urn:microsoft.com/office/officeart/2008/layout/LinedList"/>
    <dgm:cxn modelId="{693B0DCF-FCE5-455F-8BBC-496938F28B3F}" type="presParOf" srcId="{9DD049DC-F415-4CA9-84D6-142DB18E1AF7}" destId="{6E451887-3D0A-4BD2-A990-5C65CF79503A}" srcOrd="0" destOrd="0" presId="urn:microsoft.com/office/officeart/2008/layout/LinedList"/>
    <dgm:cxn modelId="{E9565583-23DC-4BBA-94DA-6E4BD00C5404}" type="presParOf" srcId="{9DD049DC-F415-4CA9-84D6-142DB18E1AF7}" destId="{EEC8E229-2A42-4C7E-81C8-664833E188A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56C34F-AA41-4DF8-A2BF-DD2F45421FA3}"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0727B39B-E8E4-4512-A285-694B761DD74B}">
      <dgm:prSet/>
      <dgm:spPr/>
      <dgm:t>
        <a:bodyPr/>
        <a:lstStyle/>
        <a:p>
          <a:r>
            <a:rPr lang="en-GB" dirty="0">
              <a:solidFill>
                <a:schemeClr val="tx1"/>
              </a:solidFill>
            </a:rPr>
            <a:t>When a carer feels their safety is at risk.</a:t>
          </a:r>
          <a:endParaRPr lang="en-US" dirty="0">
            <a:solidFill>
              <a:schemeClr val="tx1"/>
            </a:solidFill>
          </a:endParaRPr>
        </a:p>
      </dgm:t>
    </dgm:pt>
    <dgm:pt modelId="{505E0B9B-E490-4564-8902-4C41BD92429B}" type="parTrans" cxnId="{027EECE9-DBDC-4B98-B542-BBACD4D15515}">
      <dgm:prSet/>
      <dgm:spPr/>
      <dgm:t>
        <a:bodyPr/>
        <a:lstStyle/>
        <a:p>
          <a:endParaRPr lang="en-US"/>
        </a:p>
      </dgm:t>
    </dgm:pt>
    <dgm:pt modelId="{FEF74F44-E0C5-480E-9FD0-2B064678F523}" type="sibTrans" cxnId="{027EECE9-DBDC-4B98-B542-BBACD4D15515}">
      <dgm:prSet/>
      <dgm:spPr/>
      <dgm:t>
        <a:bodyPr/>
        <a:lstStyle/>
        <a:p>
          <a:endParaRPr lang="en-US"/>
        </a:p>
      </dgm:t>
    </dgm:pt>
    <dgm:pt modelId="{A67C9169-2748-4B6C-90BB-BD2F90E3DC72}">
      <dgm:prSet/>
      <dgm:spPr/>
      <dgm:t>
        <a:bodyPr/>
        <a:lstStyle/>
        <a:p>
          <a:r>
            <a:rPr lang="en-GB"/>
            <a:t>If you think someone may hurt the person they are looking after </a:t>
          </a:r>
          <a:endParaRPr lang="en-US"/>
        </a:p>
      </dgm:t>
    </dgm:pt>
    <dgm:pt modelId="{1499EBD3-9FD3-494D-A89C-4FF9DBBE1B81}" type="parTrans" cxnId="{0452ACCC-58A2-42F6-9B0E-FEE8F8AE42A1}">
      <dgm:prSet/>
      <dgm:spPr/>
      <dgm:t>
        <a:bodyPr/>
        <a:lstStyle/>
        <a:p>
          <a:endParaRPr lang="en-US"/>
        </a:p>
      </dgm:t>
    </dgm:pt>
    <dgm:pt modelId="{0573ADC8-2DF2-4CE8-9EBA-45428EAA4896}" type="sibTrans" cxnId="{0452ACCC-58A2-42F6-9B0E-FEE8F8AE42A1}">
      <dgm:prSet/>
      <dgm:spPr/>
      <dgm:t>
        <a:bodyPr/>
        <a:lstStyle/>
        <a:p>
          <a:endParaRPr lang="en-US"/>
        </a:p>
      </dgm:t>
    </dgm:pt>
    <dgm:pt modelId="{15382629-9244-4969-A95C-FEE38966478D}">
      <dgm:prSet/>
      <dgm:spPr/>
      <dgm:t>
        <a:bodyPr/>
        <a:lstStyle/>
        <a:p>
          <a:r>
            <a:rPr lang="en-GB" dirty="0"/>
            <a:t>A care Act assessment is required. </a:t>
          </a:r>
          <a:endParaRPr lang="en-US" dirty="0"/>
        </a:p>
      </dgm:t>
    </dgm:pt>
    <dgm:pt modelId="{00FB4591-2203-4C82-8015-C7FE5422913B}" type="parTrans" cxnId="{77EE54BE-3107-4DFF-A14E-04F0819A7B84}">
      <dgm:prSet/>
      <dgm:spPr/>
      <dgm:t>
        <a:bodyPr/>
        <a:lstStyle/>
        <a:p>
          <a:endParaRPr lang="en-US"/>
        </a:p>
      </dgm:t>
    </dgm:pt>
    <dgm:pt modelId="{CA1EF88C-39B7-4AD1-95C3-96C2E1F061CA}" type="sibTrans" cxnId="{77EE54BE-3107-4DFF-A14E-04F0819A7B84}">
      <dgm:prSet/>
      <dgm:spPr/>
      <dgm:t>
        <a:bodyPr/>
        <a:lstStyle/>
        <a:p>
          <a:endParaRPr lang="en-US"/>
        </a:p>
      </dgm:t>
    </dgm:pt>
    <dgm:pt modelId="{DCB6CCBF-9797-477F-B9AE-61E803A49435}">
      <dgm:prSet/>
      <dgm:spPr/>
      <dgm:t>
        <a:bodyPr/>
        <a:lstStyle/>
        <a:p>
          <a:r>
            <a:rPr lang="en-GB"/>
            <a:t>Occupational Therapy equipment or support. </a:t>
          </a:r>
          <a:endParaRPr lang="en-US"/>
        </a:p>
      </dgm:t>
    </dgm:pt>
    <dgm:pt modelId="{49774EF4-4426-42BF-803E-242DB6C62A9A}" type="parTrans" cxnId="{42581484-B0AE-4942-87E3-7345080E055B}">
      <dgm:prSet/>
      <dgm:spPr/>
      <dgm:t>
        <a:bodyPr/>
        <a:lstStyle/>
        <a:p>
          <a:endParaRPr lang="en-US"/>
        </a:p>
      </dgm:t>
    </dgm:pt>
    <dgm:pt modelId="{F08732ED-2196-4BB0-B61B-3EAEA4D18534}" type="sibTrans" cxnId="{42581484-B0AE-4942-87E3-7345080E055B}">
      <dgm:prSet/>
      <dgm:spPr/>
      <dgm:t>
        <a:bodyPr/>
        <a:lstStyle/>
        <a:p>
          <a:endParaRPr lang="en-US"/>
        </a:p>
      </dgm:t>
    </dgm:pt>
    <dgm:pt modelId="{F8CF9AC2-0F6A-464E-8AC2-967438D07CE9}">
      <dgm:prSet/>
      <dgm:spPr/>
      <dgm:t>
        <a:bodyPr/>
        <a:lstStyle/>
        <a:p>
          <a:r>
            <a:rPr lang="en-GB"/>
            <a:t>Assistive technology </a:t>
          </a:r>
          <a:endParaRPr lang="en-US"/>
        </a:p>
      </dgm:t>
    </dgm:pt>
    <dgm:pt modelId="{86BF7F1F-E97C-4385-B000-08C6486830FD}" type="parTrans" cxnId="{20E1448C-754D-4CCA-9C6C-57A82F0F5CFC}">
      <dgm:prSet/>
      <dgm:spPr/>
      <dgm:t>
        <a:bodyPr/>
        <a:lstStyle/>
        <a:p>
          <a:endParaRPr lang="en-US"/>
        </a:p>
      </dgm:t>
    </dgm:pt>
    <dgm:pt modelId="{F5897393-BA69-4CED-8164-4526753A4BBC}" type="sibTrans" cxnId="{20E1448C-754D-4CCA-9C6C-57A82F0F5CFC}">
      <dgm:prSet/>
      <dgm:spPr/>
      <dgm:t>
        <a:bodyPr/>
        <a:lstStyle/>
        <a:p>
          <a:endParaRPr lang="en-US"/>
        </a:p>
      </dgm:t>
    </dgm:pt>
    <dgm:pt modelId="{F091DBF8-0599-4EC9-8025-0CB45CF0A870}">
      <dgm:prSet/>
      <dgm:spPr/>
      <dgm:t>
        <a:bodyPr/>
        <a:lstStyle/>
        <a:p>
          <a:r>
            <a:rPr lang="en-GB"/>
            <a:t>sensory impairment. </a:t>
          </a:r>
          <a:endParaRPr lang="en-US"/>
        </a:p>
      </dgm:t>
    </dgm:pt>
    <dgm:pt modelId="{F2ACC765-CC63-4FA8-922F-C731E15DEE83}" type="parTrans" cxnId="{2E48822F-C1CC-4CB4-A1B8-267E8B355F3F}">
      <dgm:prSet/>
      <dgm:spPr/>
      <dgm:t>
        <a:bodyPr/>
        <a:lstStyle/>
        <a:p>
          <a:endParaRPr lang="en-US"/>
        </a:p>
      </dgm:t>
    </dgm:pt>
    <dgm:pt modelId="{E903C078-AFC7-43D1-B923-804116D106C5}" type="sibTrans" cxnId="{2E48822F-C1CC-4CB4-A1B8-267E8B355F3F}">
      <dgm:prSet/>
      <dgm:spPr/>
      <dgm:t>
        <a:bodyPr/>
        <a:lstStyle/>
        <a:p>
          <a:endParaRPr lang="en-US"/>
        </a:p>
      </dgm:t>
    </dgm:pt>
    <dgm:pt modelId="{5FD628D9-AA73-4D55-87F5-874D273C44EC}">
      <dgm:prSet/>
      <dgm:spPr/>
      <dgm:t>
        <a:bodyPr/>
        <a:lstStyle/>
        <a:p>
          <a:r>
            <a:rPr lang="en-GB"/>
            <a:t>Carers Matter Norfolk </a:t>
          </a:r>
          <a:endParaRPr lang="en-US"/>
        </a:p>
      </dgm:t>
    </dgm:pt>
    <dgm:pt modelId="{76090807-E294-4562-996C-19B3DB38D682}" type="parTrans" cxnId="{5770C2F1-F606-44E2-8A94-A12DE50D0307}">
      <dgm:prSet/>
      <dgm:spPr/>
      <dgm:t>
        <a:bodyPr/>
        <a:lstStyle/>
        <a:p>
          <a:endParaRPr lang="en-US"/>
        </a:p>
      </dgm:t>
    </dgm:pt>
    <dgm:pt modelId="{8B6C460C-B421-462E-A7E7-458FF45536F4}" type="sibTrans" cxnId="{5770C2F1-F606-44E2-8A94-A12DE50D0307}">
      <dgm:prSet/>
      <dgm:spPr/>
      <dgm:t>
        <a:bodyPr/>
        <a:lstStyle/>
        <a:p>
          <a:endParaRPr lang="en-US"/>
        </a:p>
      </dgm:t>
    </dgm:pt>
    <dgm:pt modelId="{8CECC9CD-305F-4B9E-A850-93B496866E6C}" type="pres">
      <dgm:prSet presAssocID="{FB56C34F-AA41-4DF8-A2BF-DD2F45421FA3}" presName="vert0" presStyleCnt="0">
        <dgm:presLayoutVars>
          <dgm:dir/>
          <dgm:animOne val="branch"/>
          <dgm:animLvl val="lvl"/>
        </dgm:presLayoutVars>
      </dgm:prSet>
      <dgm:spPr/>
    </dgm:pt>
    <dgm:pt modelId="{87043E22-7840-4758-B431-B7912D0E76B6}" type="pres">
      <dgm:prSet presAssocID="{0727B39B-E8E4-4512-A285-694B761DD74B}" presName="thickLine" presStyleLbl="alignNode1" presStyleIdx="0" presStyleCnt="7"/>
      <dgm:spPr/>
    </dgm:pt>
    <dgm:pt modelId="{CF2097B2-BCD1-4F6E-8E8B-AEAF923D909A}" type="pres">
      <dgm:prSet presAssocID="{0727B39B-E8E4-4512-A285-694B761DD74B}" presName="horz1" presStyleCnt="0"/>
      <dgm:spPr/>
    </dgm:pt>
    <dgm:pt modelId="{FB2E8B52-AAC0-4389-BDA5-CA64CDB69C84}" type="pres">
      <dgm:prSet presAssocID="{0727B39B-E8E4-4512-A285-694B761DD74B}" presName="tx1" presStyleLbl="revTx" presStyleIdx="0" presStyleCnt="7"/>
      <dgm:spPr/>
    </dgm:pt>
    <dgm:pt modelId="{F6D1756C-5C9E-490B-B6EE-3E569D6911FB}" type="pres">
      <dgm:prSet presAssocID="{0727B39B-E8E4-4512-A285-694B761DD74B}" presName="vert1" presStyleCnt="0"/>
      <dgm:spPr/>
    </dgm:pt>
    <dgm:pt modelId="{733BEED2-60C8-4874-80A4-4E95224C6B5A}" type="pres">
      <dgm:prSet presAssocID="{A67C9169-2748-4B6C-90BB-BD2F90E3DC72}" presName="thickLine" presStyleLbl="alignNode1" presStyleIdx="1" presStyleCnt="7"/>
      <dgm:spPr/>
    </dgm:pt>
    <dgm:pt modelId="{14663159-0679-40B9-97F5-73D066189372}" type="pres">
      <dgm:prSet presAssocID="{A67C9169-2748-4B6C-90BB-BD2F90E3DC72}" presName="horz1" presStyleCnt="0"/>
      <dgm:spPr/>
    </dgm:pt>
    <dgm:pt modelId="{7B23C140-08F2-42F1-8AA9-938039FDD29A}" type="pres">
      <dgm:prSet presAssocID="{A67C9169-2748-4B6C-90BB-BD2F90E3DC72}" presName="tx1" presStyleLbl="revTx" presStyleIdx="1" presStyleCnt="7"/>
      <dgm:spPr/>
    </dgm:pt>
    <dgm:pt modelId="{646FED62-D339-46E5-A149-4C1B6B24FB0E}" type="pres">
      <dgm:prSet presAssocID="{A67C9169-2748-4B6C-90BB-BD2F90E3DC72}" presName="vert1" presStyleCnt="0"/>
      <dgm:spPr/>
    </dgm:pt>
    <dgm:pt modelId="{7EF5CA2E-38E6-4EB8-B660-2362DE316FF2}" type="pres">
      <dgm:prSet presAssocID="{15382629-9244-4969-A95C-FEE38966478D}" presName="thickLine" presStyleLbl="alignNode1" presStyleIdx="2" presStyleCnt="7"/>
      <dgm:spPr/>
    </dgm:pt>
    <dgm:pt modelId="{E0FFDE3E-DB13-40CE-BBF7-ED036457B62F}" type="pres">
      <dgm:prSet presAssocID="{15382629-9244-4969-A95C-FEE38966478D}" presName="horz1" presStyleCnt="0"/>
      <dgm:spPr/>
    </dgm:pt>
    <dgm:pt modelId="{61C0C466-F7AD-4C81-9269-DC71A6DB47AE}" type="pres">
      <dgm:prSet presAssocID="{15382629-9244-4969-A95C-FEE38966478D}" presName="tx1" presStyleLbl="revTx" presStyleIdx="2" presStyleCnt="7"/>
      <dgm:spPr/>
    </dgm:pt>
    <dgm:pt modelId="{DE9F5662-2C69-4B7E-B5BB-D40C26BA66B3}" type="pres">
      <dgm:prSet presAssocID="{15382629-9244-4969-A95C-FEE38966478D}" presName="vert1" presStyleCnt="0"/>
      <dgm:spPr/>
    </dgm:pt>
    <dgm:pt modelId="{79B0DCE3-17E1-403F-9BD7-3EABA6E1F34D}" type="pres">
      <dgm:prSet presAssocID="{DCB6CCBF-9797-477F-B9AE-61E803A49435}" presName="thickLine" presStyleLbl="alignNode1" presStyleIdx="3" presStyleCnt="7"/>
      <dgm:spPr/>
    </dgm:pt>
    <dgm:pt modelId="{BA1AA9E7-5860-4D97-9155-157D4D1BBE94}" type="pres">
      <dgm:prSet presAssocID="{DCB6CCBF-9797-477F-B9AE-61E803A49435}" presName="horz1" presStyleCnt="0"/>
      <dgm:spPr/>
    </dgm:pt>
    <dgm:pt modelId="{8D6EE17C-5459-4F3F-8F5D-6948E8D6D735}" type="pres">
      <dgm:prSet presAssocID="{DCB6CCBF-9797-477F-B9AE-61E803A49435}" presName="tx1" presStyleLbl="revTx" presStyleIdx="3" presStyleCnt="7"/>
      <dgm:spPr/>
    </dgm:pt>
    <dgm:pt modelId="{25326364-F2DA-4D35-AE85-4B5F24609BAE}" type="pres">
      <dgm:prSet presAssocID="{DCB6CCBF-9797-477F-B9AE-61E803A49435}" presName="vert1" presStyleCnt="0"/>
      <dgm:spPr/>
    </dgm:pt>
    <dgm:pt modelId="{F65A4C9C-BE61-4B10-A621-8D9EA5B9A12E}" type="pres">
      <dgm:prSet presAssocID="{F8CF9AC2-0F6A-464E-8AC2-967438D07CE9}" presName="thickLine" presStyleLbl="alignNode1" presStyleIdx="4" presStyleCnt="7"/>
      <dgm:spPr/>
    </dgm:pt>
    <dgm:pt modelId="{95C5E697-341A-4BCA-8F68-27C0DC6E0029}" type="pres">
      <dgm:prSet presAssocID="{F8CF9AC2-0F6A-464E-8AC2-967438D07CE9}" presName="horz1" presStyleCnt="0"/>
      <dgm:spPr/>
    </dgm:pt>
    <dgm:pt modelId="{15CA82BA-284A-4D47-845D-75E33D5A9C74}" type="pres">
      <dgm:prSet presAssocID="{F8CF9AC2-0F6A-464E-8AC2-967438D07CE9}" presName="tx1" presStyleLbl="revTx" presStyleIdx="4" presStyleCnt="7"/>
      <dgm:spPr/>
    </dgm:pt>
    <dgm:pt modelId="{DEC14BD2-E3E1-4213-B663-08A3AC91F239}" type="pres">
      <dgm:prSet presAssocID="{F8CF9AC2-0F6A-464E-8AC2-967438D07CE9}" presName="vert1" presStyleCnt="0"/>
      <dgm:spPr/>
    </dgm:pt>
    <dgm:pt modelId="{EC11E956-111C-4403-A293-BADB9C1C9E35}" type="pres">
      <dgm:prSet presAssocID="{F091DBF8-0599-4EC9-8025-0CB45CF0A870}" presName="thickLine" presStyleLbl="alignNode1" presStyleIdx="5" presStyleCnt="7"/>
      <dgm:spPr/>
    </dgm:pt>
    <dgm:pt modelId="{7FFCCCF2-8F8C-4087-974A-608E288AFDD2}" type="pres">
      <dgm:prSet presAssocID="{F091DBF8-0599-4EC9-8025-0CB45CF0A870}" presName="horz1" presStyleCnt="0"/>
      <dgm:spPr/>
    </dgm:pt>
    <dgm:pt modelId="{97F22099-B366-45B3-826F-6DDE575B2364}" type="pres">
      <dgm:prSet presAssocID="{F091DBF8-0599-4EC9-8025-0CB45CF0A870}" presName="tx1" presStyleLbl="revTx" presStyleIdx="5" presStyleCnt="7"/>
      <dgm:spPr/>
    </dgm:pt>
    <dgm:pt modelId="{C25B0ABC-CDEB-431F-9FFB-861D3027927E}" type="pres">
      <dgm:prSet presAssocID="{F091DBF8-0599-4EC9-8025-0CB45CF0A870}" presName="vert1" presStyleCnt="0"/>
      <dgm:spPr/>
    </dgm:pt>
    <dgm:pt modelId="{9A2DFAAA-0552-40AC-934C-641A33E9CC94}" type="pres">
      <dgm:prSet presAssocID="{5FD628D9-AA73-4D55-87F5-874D273C44EC}" presName="thickLine" presStyleLbl="alignNode1" presStyleIdx="6" presStyleCnt="7"/>
      <dgm:spPr/>
    </dgm:pt>
    <dgm:pt modelId="{9E7917B0-0A21-4ED8-806D-1C2F79EFE1F8}" type="pres">
      <dgm:prSet presAssocID="{5FD628D9-AA73-4D55-87F5-874D273C44EC}" presName="horz1" presStyleCnt="0"/>
      <dgm:spPr/>
    </dgm:pt>
    <dgm:pt modelId="{6FFEC213-86FF-4983-A801-D83BE6663952}" type="pres">
      <dgm:prSet presAssocID="{5FD628D9-AA73-4D55-87F5-874D273C44EC}" presName="tx1" presStyleLbl="revTx" presStyleIdx="6" presStyleCnt="7"/>
      <dgm:spPr/>
    </dgm:pt>
    <dgm:pt modelId="{625BC634-AA4C-4E55-B48A-D9BC9B5F9642}" type="pres">
      <dgm:prSet presAssocID="{5FD628D9-AA73-4D55-87F5-874D273C44EC}" presName="vert1" presStyleCnt="0"/>
      <dgm:spPr/>
    </dgm:pt>
  </dgm:ptLst>
  <dgm:cxnLst>
    <dgm:cxn modelId="{3100AB00-F4B8-496C-A013-29E496C82AAA}" type="presOf" srcId="{15382629-9244-4969-A95C-FEE38966478D}" destId="{61C0C466-F7AD-4C81-9269-DC71A6DB47AE}" srcOrd="0" destOrd="0" presId="urn:microsoft.com/office/officeart/2008/layout/LinedList"/>
    <dgm:cxn modelId="{23C9E109-8AC2-4B8B-BD5F-FDFFC033603D}" type="presOf" srcId="{5FD628D9-AA73-4D55-87F5-874D273C44EC}" destId="{6FFEC213-86FF-4983-A801-D83BE6663952}" srcOrd="0" destOrd="0" presId="urn:microsoft.com/office/officeart/2008/layout/LinedList"/>
    <dgm:cxn modelId="{43B34526-4654-4211-A17B-98D511508A60}" type="presOf" srcId="{0727B39B-E8E4-4512-A285-694B761DD74B}" destId="{FB2E8B52-AAC0-4389-BDA5-CA64CDB69C84}" srcOrd="0" destOrd="0" presId="urn:microsoft.com/office/officeart/2008/layout/LinedList"/>
    <dgm:cxn modelId="{38F47629-FC71-416F-997D-C0C1648A23AE}" type="presOf" srcId="{A67C9169-2748-4B6C-90BB-BD2F90E3DC72}" destId="{7B23C140-08F2-42F1-8AA9-938039FDD29A}" srcOrd="0" destOrd="0" presId="urn:microsoft.com/office/officeart/2008/layout/LinedList"/>
    <dgm:cxn modelId="{2E48822F-C1CC-4CB4-A1B8-267E8B355F3F}" srcId="{FB56C34F-AA41-4DF8-A2BF-DD2F45421FA3}" destId="{F091DBF8-0599-4EC9-8025-0CB45CF0A870}" srcOrd="5" destOrd="0" parTransId="{F2ACC765-CC63-4FA8-922F-C731E15DEE83}" sibTransId="{E903C078-AFC7-43D1-B923-804116D106C5}"/>
    <dgm:cxn modelId="{A6D10A36-17D4-4E74-B510-15160C2A9CF2}" type="presOf" srcId="{FB56C34F-AA41-4DF8-A2BF-DD2F45421FA3}" destId="{8CECC9CD-305F-4B9E-A850-93B496866E6C}" srcOrd="0" destOrd="0" presId="urn:microsoft.com/office/officeart/2008/layout/LinedList"/>
    <dgm:cxn modelId="{9A7F577C-5029-4B39-85B3-8CC42B0AEDFC}" type="presOf" srcId="{F091DBF8-0599-4EC9-8025-0CB45CF0A870}" destId="{97F22099-B366-45B3-826F-6DDE575B2364}" srcOrd="0" destOrd="0" presId="urn:microsoft.com/office/officeart/2008/layout/LinedList"/>
    <dgm:cxn modelId="{42581484-B0AE-4942-87E3-7345080E055B}" srcId="{FB56C34F-AA41-4DF8-A2BF-DD2F45421FA3}" destId="{DCB6CCBF-9797-477F-B9AE-61E803A49435}" srcOrd="3" destOrd="0" parTransId="{49774EF4-4426-42BF-803E-242DB6C62A9A}" sibTransId="{F08732ED-2196-4BB0-B61B-3EAEA4D18534}"/>
    <dgm:cxn modelId="{AB71D587-23A5-45A0-96B5-372CBACBFD7C}" type="presOf" srcId="{F8CF9AC2-0F6A-464E-8AC2-967438D07CE9}" destId="{15CA82BA-284A-4D47-845D-75E33D5A9C74}" srcOrd="0" destOrd="0" presId="urn:microsoft.com/office/officeart/2008/layout/LinedList"/>
    <dgm:cxn modelId="{20E1448C-754D-4CCA-9C6C-57A82F0F5CFC}" srcId="{FB56C34F-AA41-4DF8-A2BF-DD2F45421FA3}" destId="{F8CF9AC2-0F6A-464E-8AC2-967438D07CE9}" srcOrd="4" destOrd="0" parTransId="{86BF7F1F-E97C-4385-B000-08C6486830FD}" sibTransId="{F5897393-BA69-4CED-8164-4526753A4BBC}"/>
    <dgm:cxn modelId="{77EE54BE-3107-4DFF-A14E-04F0819A7B84}" srcId="{FB56C34F-AA41-4DF8-A2BF-DD2F45421FA3}" destId="{15382629-9244-4969-A95C-FEE38966478D}" srcOrd="2" destOrd="0" parTransId="{00FB4591-2203-4C82-8015-C7FE5422913B}" sibTransId="{CA1EF88C-39B7-4AD1-95C3-96C2E1F061CA}"/>
    <dgm:cxn modelId="{0452ACCC-58A2-42F6-9B0E-FEE8F8AE42A1}" srcId="{FB56C34F-AA41-4DF8-A2BF-DD2F45421FA3}" destId="{A67C9169-2748-4B6C-90BB-BD2F90E3DC72}" srcOrd="1" destOrd="0" parTransId="{1499EBD3-9FD3-494D-A89C-4FF9DBBE1B81}" sibTransId="{0573ADC8-2DF2-4CE8-9EBA-45428EAA4896}"/>
    <dgm:cxn modelId="{027EECE9-DBDC-4B98-B542-BBACD4D15515}" srcId="{FB56C34F-AA41-4DF8-A2BF-DD2F45421FA3}" destId="{0727B39B-E8E4-4512-A285-694B761DD74B}" srcOrd="0" destOrd="0" parTransId="{505E0B9B-E490-4564-8902-4C41BD92429B}" sibTransId="{FEF74F44-E0C5-480E-9FD0-2B064678F523}"/>
    <dgm:cxn modelId="{5770C2F1-F606-44E2-8A94-A12DE50D0307}" srcId="{FB56C34F-AA41-4DF8-A2BF-DD2F45421FA3}" destId="{5FD628D9-AA73-4D55-87F5-874D273C44EC}" srcOrd="6" destOrd="0" parTransId="{76090807-E294-4562-996C-19B3DB38D682}" sibTransId="{8B6C460C-B421-462E-A7E7-458FF45536F4}"/>
    <dgm:cxn modelId="{2D5AA6F3-1C25-4CDF-9F1F-7C1994740749}" type="presOf" srcId="{DCB6CCBF-9797-477F-B9AE-61E803A49435}" destId="{8D6EE17C-5459-4F3F-8F5D-6948E8D6D735}" srcOrd="0" destOrd="0" presId="urn:microsoft.com/office/officeart/2008/layout/LinedList"/>
    <dgm:cxn modelId="{757BF90C-6B24-4BF7-81E5-9F0F64738070}" type="presParOf" srcId="{8CECC9CD-305F-4B9E-A850-93B496866E6C}" destId="{87043E22-7840-4758-B431-B7912D0E76B6}" srcOrd="0" destOrd="0" presId="urn:microsoft.com/office/officeart/2008/layout/LinedList"/>
    <dgm:cxn modelId="{689431D0-C910-4EBE-8C22-5336952A5E2C}" type="presParOf" srcId="{8CECC9CD-305F-4B9E-A850-93B496866E6C}" destId="{CF2097B2-BCD1-4F6E-8E8B-AEAF923D909A}" srcOrd="1" destOrd="0" presId="urn:microsoft.com/office/officeart/2008/layout/LinedList"/>
    <dgm:cxn modelId="{5191180C-2576-489D-B284-656315B26D6E}" type="presParOf" srcId="{CF2097B2-BCD1-4F6E-8E8B-AEAF923D909A}" destId="{FB2E8B52-AAC0-4389-BDA5-CA64CDB69C84}" srcOrd="0" destOrd="0" presId="urn:microsoft.com/office/officeart/2008/layout/LinedList"/>
    <dgm:cxn modelId="{E8B7D70E-7BA0-41E7-958A-1C85CAAD46A2}" type="presParOf" srcId="{CF2097B2-BCD1-4F6E-8E8B-AEAF923D909A}" destId="{F6D1756C-5C9E-490B-B6EE-3E569D6911FB}" srcOrd="1" destOrd="0" presId="urn:microsoft.com/office/officeart/2008/layout/LinedList"/>
    <dgm:cxn modelId="{B910AC16-69F8-415F-8368-0CCADEE3024C}" type="presParOf" srcId="{8CECC9CD-305F-4B9E-A850-93B496866E6C}" destId="{733BEED2-60C8-4874-80A4-4E95224C6B5A}" srcOrd="2" destOrd="0" presId="urn:microsoft.com/office/officeart/2008/layout/LinedList"/>
    <dgm:cxn modelId="{E1102C10-8F5A-4F7C-942F-323144BEFB63}" type="presParOf" srcId="{8CECC9CD-305F-4B9E-A850-93B496866E6C}" destId="{14663159-0679-40B9-97F5-73D066189372}" srcOrd="3" destOrd="0" presId="urn:microsoft.com/office/officeart/2008/layout/LinedList"/>
    <dgm:cxn modelId="{7F634EAD-D464-4486-93B0-F9AC178C2E8F}" type="presParOf" srcId="{14663159-0679-40B9-97F5-73D066189372}" destId="{7B23C140-08F2-42F1-8AA9-938039FDD29A}" srcOrd="0" destOrd="0" presId="urn:microsoft.com/office/officeart/2008/layout/LinedList"/>
    <dgm:cxn modelId="{1E83D735-7C23-42AD-B593-7DD38D318B3E}" type="presParOf" srcId="{14663159-0679-40B9-97F5-73D066189372}" destId="{646FED62-D339-46E5-A149-4C1B6B24FB0E}" srcOrd="1" destOrd="0" presId="urn:microsoft.com/office/officeart/2008/layout/LinedList"/>
    <dgm:cxn modelId="{E278854D-26BE-4F8F-BF0C-D287D2D02408}" type="presParOf" srcId="{8CECC9CD-305F-4B9E-A850-93B496866E6C}" destId="{7EF5CA2E-38E6-4EB8-B660-2362DE316FF2}" srcOrd="4" destOrd="0" presId="urn:microsoft.com/office/officeart/2008/layout/LinedList"/>
    <dgm:cxn modelId="{33E67E73-4A65-428E-A496-F68FEF6A07B3}" type="presParOf" srcId="{8CECC9CD-305F-4B9E-A850-93B496866E6C}" destId="{E0FFDE3E-DB13-40CE-BBF7-ED036457B62F}" srcOrd="5" destOrd="0" presId="urn:microsoft.com/office/officeart/2008/layout/LinedList"/>
    <dgm:cxn modelId="{39B10042-CC19-4E1E-BFD3-2EDBC780ECCA}" type="presParOf" srcId="{E0FFDE3E-DB13-40CE-BBF7-ED036457B62F}" destId="{61C0C466-F7AD-4C81-9269-DC71A6DB47AE}" srcOrd="0" destOrd="0" presId="urn:microsoft.com/office/officeart/2008/layout/LinedList"/>
    <dgm:cxn modelId="{9854F766-F8F3-4117-B11B-6A4A7C2993D3}" type="presParOf" srcId="{E0FFDE3E-DB13-40CE-BBF7-ED036457B62F}" destId="{DE9F5662-2C69-4B7E-B5BB-D40C26BA66B3}" srcOrd="1" destOrd="0" presId="urn:microsoft.com/office/officeart/2008/layout/LinedList"/>
    <dgm:cxn modelId="{53186E9A-51B0-47A7-91C2-803232A42736}" type="presParOf" srcId="{8CECC9CD-305F-4B9E-A850-93B496866E6C}" destId="{79B0DCE3-17E1-403F-9BD7-3EABA6E1F34D}" srcOrd="6" destOrd="0" presId="urn:microsoft.com/office/officeart/2008/layout/LinedList"/>
    <dgm:cxn modelId="{C5D762E4-4C58-42DE-BD13-1600EA6D51C5}" type="presParOf" srcId="{8CECC9CD-305F-4B9E-A850-93B496866E6C}" destId="{BA1AA9E7-5860-4D97-9155-157D4D1BBE94}" srcOrd="7" destOrd="0" presId="urn:microsoft.com/office/officeart/2008/layout/LinedList"/>
    <dgm:cxn modelId="{4C96CCA3-BC7C-448F-8BDC-0AEE20EC271E}" type="presParOf" srcId="{BA1AA9E7-5860-4D97-9155-157D4D1BBE94}" destId="{8D6EE17C-5459-4F3F-8F5D-6948E8D6D735}" srcOrd="0" destOrd="0" presId="urn:microsoft.com/office/officeart/2008/layout/LinedList"/>
    <dgm:cxn modelId="{32234EBE-99E9-4250-8EFD-753D82CBC7DA}" type="presParOf" srcId="{BA1AA9E7-5860-4D97-9155-157D4D1BBE94}" destId="{25326364-F2DA-4D35-AE85-4B5F24609BAE}" srcOrd="1" destOrd="0" presId="urn:microsoft.com/office/officeart/2008/layout/LinedList"/>
    <dgm:cxn modelId="{1A09F941-6F79-4E50-96F0-4696EA2C311A}" type="presParOf" srcId="{8CECC9CD-305F-4B9E-A850-93B496866E6C}" destId="{F65A4C9C-BE61-4B10-A621-8D9EA5B9A12E}" srcOrd="8" destOrd="0" presId="urn:microsoft.com/office/officeart/2008/layout/LinedList"/>
    <dgm:cxn modelId="{E0182E8D-17D9-47DD-B8A6-FA543AC7BF24}" type="presParOf" srcId="{8CECC9CD-305F-4B9E-A850-93B496866E6C}" destId="{95C5E697-341A-4BCA-8F68-27C0DC6E0029}" srcOrd="9" destOrd="0" presId="urn:microsoft.com/office/officeart/2008/layout/LinedList"/>
    <dgm:cxn modelId="{38EE3AB7-CB60-4831-B00F-9212D06D2896}" type="presParOf" srcId="{95C5E697-341A-4BCA-8F68-27C0DC6E0029}" destId="{15CA82BA-284A-4D47-845D-75E33D5A9C74}" srcOrd="0" destOrd="0" presId="urn:microsoft.com/office/officeart/2008/layout/LinedList"/>
    <dgm:cxn modelId="{64941EB3-2F83-4DBF-9168-C4AF09C82230}" type="presParOf" srcId="{95C5E697-341A-4BCA-8F68-27C0DC6E0029}" destId="{DEC14BD2-E3E1-4213-B663-08A3AC91F239}" srcOrd="1" destOrd="0" presId="urn:microsoft.com/office/officeart/2008/layout/LinedList"/>
    <dgm:cxn modelId="{D3B3E334-DA82-4CE8-BE26-8C1A7546DA4D}" type="presParOf" srcId="{8CECC9CD-305F-4B9E-A850-93B496866E6C}" destId="{EC11E956-111C-4403-A293-BADB9C1C9E35}" srcOrd="10" destOrd="0" presId="urn:microsoft.com/office/officeart/2008/layout/LinedList"/>
    <dgm:cxn modelId="{96027B53-E7B8-4B2B-9E5A-ACDAF86E5693}" type="presParOf" srcId="{8CECC9CD-305F-4B9E-A850-93B496866E6C}" destId="{7FFCCCF2-8F8C-4087-974A-608E288AFDD2}" srcOrd="11" destOrd="0" presId="urn:microsoft.com/office/officeart/2008/layout/LinedList"/>
    <dgm:cxn modelId="{185316D7-ADCD-4B3A-80EF-0C68B4115EE1}" type="presParOf" srcId="{7FFCCCF2-8F8C-4087-974A-608E288AFDD2}" destId="{97F22099-B366-45B3-826F-6DDE575B2364}" srcOrd="0" destOrd="0" presId="urn:microsoft.com/office/officeart/2008/layout/LinedList"/>
    <dgm:cxn modelId="{CE43F575-39A1-4229-96EF-EC7528CDF596}" type="presParOf" srcId="{7FFCCCF2-8F8C-4087-974A-608E288AFDD2}" destId="{C25B0ABC-CDEB-431F-9FFB-861D3027927E}" srcOrd="1" destOrd="0" presId="urn:microsoft.com/office/officeart/2008/layout/LinedList"/>
    <dgm:cxn modelId="{3E7C320C-2608-4975-8612-BC994AF3911D}" type="presParOf" srcId="{8CECC9CD-305F-4B9E-A850-93B496866E6C}" destId="{9A2DFAAA-0552-40AC-934C-641A33E9CC94}" srcOrd="12" destOrd="0" presId="urn:microsoft.com/office/officeart/2008/layout/LinedList"/>
    <dgm:cxn modelId="{9F735020-2E59-49AB-8B84-4A98F73C3B08}" type="presParOf" srcId="{8CECC9CD-305F-4B9E-A850-93B496866E6C}" destId="{9E7917B0-0A21-4ED8-806D-1C2F79EFE1F8}" srcOrd="13" destOrd="0" presId="urn:microsoft.com/office/officeart/2008/layout/LinedList"/>
    <dgm:cxn modelId="{64D13153-2809-4A39-BFED-19351FEAE185}" type="presParOf" srcId="{9E7917B0-0A21-4ED8-806D-1C2F79EFE1F8}" destId="{6FFEC213-86FF-4983-A801-D83BE6663952}" srcOrd="0" destOrd="0" presId="urn:microsoft.com/office/officeart/2008/layout/LinedList"/>
    <dgm:cxn modelId="{9EBF079E-3364-4E7D-84A9-5B10097F3457}" type="presParOf" srcId="{9E7917B0-0A21-4ED8-806D-1C2F79EFE1F8}" destId="{625BC634-AA4C-4E55-B48A-D9BC9B5F964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5382518-B3DE-4FDD-85F7-3FFABB8093A5}"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CA99D7F8-ECA3-4502-AEAD-E07E8CE89F6F}">
      <dgm:prSet/>
      <dgm:spPr/>
      <dgm:t>
        <a:bodyPr/>
        <a:lstStyle/>
        <a:p>
          <a:r>
            <a:rPr lang="en-GB"/>
            <a:t>Norfolk Integrated Domestic Abuse service </a:t>
          </a:r>
          <a:endParaRPr lang="en-US"/>
        </a:p>
      </dgm:t>
    </dgm:pt>
    <dgm:pt modelId="{C6B9136A-8689-472A-9F31-EBD9F3C31060}" type="parTrans" cxnId="{1076ABDD-EC2F-4400-A9AB-461E652DDD34}">
      <dgm:prSet/>
      <dgm:spPr/>
      <dgm:t>
        <a:bodyPr/>
        <a:lstStyle/>
        <a:p>
          <a:endParaRPr lang="en-US"/>
        </a:p>
      </dgm:t>
    </dgm:pt>
    <dgm:pt modelId="{6BD7F4A5-DBCD-4A09-AC71-07242A941B4E}" type="sibTrans" cxnId="{1076ABDD-EC2F-4400-A9AB-461E652DDD34}">
      <dgm:prSet/>
      <dgm:spPr/>
      <dgm:t>
        <a:bodyPr/>
        <a:lstStyle/>
        <a:p>
          <a:endParaRPr lang="en-US"/>
        </a:p>
      </dgm:t>
    </dgm:pt>
    <dgm:pt modelId="{7D0EFD28-34D3-4384-BC45-89A714B2B15F}">
      <dgm:prSet/>
      <dgm:spPr/>
      <dgm:t>
        <a:bodyPr/>
        <a:lstStyle/>
        <a:p>
          <a:r>
            <a:rPr lang="en-GB"/>
            <a:t>Partnership with Leeway, the Daisy Program, Leeway and Safe Partnership. It has ben commissioned by the Office of the Police and Crime Commissioner for Norfolk</a:t>
          </a:r>
          <a:endParaRPr lang="en-US"/>
        </a:p>
      </dgm:t>
    </dgm:pt>
    <dgm:pt modelId="{B2B36F3D-977B-4FC7-ACED-014A9ACCCBCA}" type="parTrans" cxnId="{F260D335-144B-4048-A45D-A0977FC92AB3}">
      <dgm:prSet/>
      <dgm:spPr/>
      <dgm:t>
        <a:bodyPr/>
        <a:lstStyle/>
        <a:p>
          <a:endParaRPr lang="en-US"/>
        </a:p>
      </dgm:t>
    </dgm:pt>
    <dgm:pt modelId="{818A8CE8-DE2A-49C7-976E-736D9F79B1F7}" type="sibTrans" cxnId="{F260D335-144B-4048-A45D-A0977FC92AB3}">
      <dgm:prSet/>
      <dgm:spPr/>
      <dgm:t>
        <a:bodyPr/>
        <a:lstStyle/>
        <a:p>
          <a:endParaRPr lang="en-US"/>
        </a:p>
      </dgm:t>
    </dgm:pt>
    <dgm:pt modelId="{62C22FDF-BAC7-499F-BCBA-F89B3D805A3E}">
      <dgm:prSet/>
      <dgm:spPr/>
      <dgm:t>
        <a:bodyPr/>
        <a:lstStyle/>
        <a:p>
          <a:r>
            <a:rPr lang="en-GB"/>
            <a:t>They will ask about the risks, and work with an individual and their family to enhance their safety. They will ensure the person is supported in the most appropriate way. </a:t>
          </a:r>
          <a:endParaRPr lang="en-US"/>
        </a:p>
      </dgm:t>
    </dgm:pt>
    <dgm:pt modelId="{826DDC8F-A0C8-4508-81E2-A8010D785A4A}" type="parTrans" cxnId="{827AA5DD-A57E-4B13-A8B9-7E28A25D4AF8}">
      <dgm:prSet/>
      <dgm:spPr/>
      <dgm:t>
        <a:bodyPr/>
        <a:lstStyle/>
        <a:p>
          <a:endParaRPr lang="en-US"/>
        </a:p>
      </dgm:t>
    </dgm:pt>
    <dgm:pt modelId="{07F9D569-6927-46A0-886A-741E2B04BDA5}" type="sibTrans" cxnId="{827AA5DD-A57E-4B13-A8B9-7E28A25D4AF8}">
      <dgm:prSet/>
      <dgm:spPr/>
      <dgm:t>
        <a:bodyPr/>
        <a:lstStyle/>
        <a:p>
          <a:endParaRPr lang="en-US"/>
        </a:p>
      </dgm:t>
    </dgm:pt>
    <dgm:pt modelId="{2BBC0B5E-26AC-4E72-AD7D-837FC4203BC0}" type="pres">
      <dgm:prSet presAssocID="{15382518-B3DE-4FDD-85F7-3FFABB8093A5}" presName="Name0" presStyleCnt="0">
        <dgm:presLayoutVars>
          <dgm:dir/>
          <dgm:animLvl val="lvl"/>
          <dgm:resizeHandles val="exact"/>
        </dgm:presLayoutVars>
      </dgm:prSet>
      <dgm:spPr/>
    </dgm:pt>
    <dgm:pt modelId="{D9D0C5B9-BFF1-4962-AFF0-FC32FB1E3FE8}" type="pres">
      <dgm:prSet presAssocID="{62C22FDF-BAC7-499F-BCBA-F89B3D805A3E}" presName="boxAndChildren" presStyleCnt="0"/>
      <dgm:spPr/>
    </dgm:pt>
    <dgm:pt modelId="{DEC5A128-998E-428C-A6C3-934A5D60D1EB}" type="pres">
      <dgm:prSet presAssocID="{62C22FDF-BAC7-499F-BCBA-F89B3D805A3E}" presName="parentTextBox" presStyleLbl="node1" presStyleIdx="0" presStyleCnt="3"/>
      <dgm:spPr/>
    </dgm:pt>
    <dgm:pt modelId="{56583638-1EDC-4D7B-A47E-6996C9886BE1}" type="pres">
      <dgm:prSet presAssocID="{818A8CE8-DE2A-49C7-976E-736D9F79B1F7}" presName="sp" presStyleCnt="0"/>
      <dgm:spPr/>
    </dgm:pt>
    <dgm:pt modelId="{0B7E67CD-793D-4227-AD4C-C200E35B66FC}" type="pres">
      <dgm:prSet presAssocID="{7D0EFD28-34D3-4384-BC45-89A714B2B15F}" presName="arrowAndChildren" presStyleCnt="0"/>
      <dgm:spPr/>
    </dgm:pt>
    <dgm:pt modelId="{16E103F6-30E8-407E-B1EA-954C742C5351}" type="pres">
      <dgm:prSet presAssocID="{7D0EFD28-34D3-4384-BC45-89A714B2B15F}" presName="parentTextArrow" presStyleLbl="node1" presStyleIdx="1" presStyleCnt="3"/>
      <dgm:spPr/>
    </dgm:pt>
    <dgm:pt modelId="{17D97595-07CC-4981-8CD3-475A75433CF5}" type="pres">
      <dgm:prSet presAssocID="{6BD7F4A5-DBCD-4A09-AC71-07242A941B4E}" presName="sp" presStyleCnt="0"/>
      <dgm:spPr/>
    </dgm:pt>
    <dgm:pt modelId="{BCE8354A-1753-45A5-80F9-C346AEAA8721}" type="pres">
      <dgm:prSet presAssocID="{CA99D7F8-ECA3-4502-AEAD-E07E8CE89F6F}" presName="arrowAndChildren" presStyleCnt="0"/>
      <dgm:spPr/>
    </dgm:pt>
    <dgm:pt modelId="{D92F8471-5AAD-44C6-9CEC-085BB7626A4A}" type="pres">
      <dgm:prSet presAssocID="{CA99D7F8-ECA3-4502-AEAD-E07E8CE89F6F}" presName="parentTextArrow" presStyleLbl="node1" presStyleIdx="2" presStyleCnt="3"/>
      <dgm:spPr/>
    </dgm:pt>
  </dgm:ptLst>
  <dgm:cxnLst>
    <dgm:cxn modelId="{1AED0018-3C88-49F7-82BB-874237270507}" type="presOf" srcId="{7D0EFD28-34D3-4384-BC45-89A714B2B15F}" destId="{16E103F6-30E8-407E-B1EA-954C742C5351}" srcOrd="0" destOrd="0" presId="urn:microsoft.com/office/officeart/2005/8/layout/process4"/>
    <dgm:cxn modelId="{F260D335-144B-4048-A45D-A0977FC92AB3}" srcId="{15382518-B3DE-4FDD-85F7-3FFABB8093A5}" destId="{7D0EFD28-34D3-4384-BC45-89A714B2B15F}" srcOrd="1" destOrd="0" parTransId="{B2B36F3D-977B-4FC7-ACED-014A9ACCCBCA}" sibTransId="{818A8CE8-DE2A-49C7-976E-736D9F79B1F7}"/>
    <dgm:cxn modelId="{574D5099-2EF5-4A17-B732-C802A1FE6F26}" type="presOf" srcId="{62C22FDF-BAC7-499F-BCBA-F89B3D805A3E}" destId="{DEC5A128-998E-428C-A6C3-934A5D60D1EB}" srcOrd="0" destOrd="0" presId="urn:microsoft.com/office/officeart/2005/8/layout/process4"/>
    <dgm:cxn modelId="{8F77B9D1-D9B5-4CC0-869A-79AF3DF2E2B5}" type="presOf" srcId="{CA99D7F8-ECA3-4502-AEAD-E07E8CE89F6F}" destId="{D92F8471-5AAD-44C6-9CEC-085BB7626A4A}" srcOrd="0" destOrd="0" presId="urn:microsoft.com/office/officeart/2005/8/layout/process4"/>
    <dgm:cxn modelId="{431793D7-2A98-4252-B202-231E5F4EA49F}" type="presOf" srcId="{15382518-B3DE-4FDD-85F7-3FFABB8093A5}" destId="{2BBC0B5E-26AC-4E72-AD7D-837FC4203BC0}" srcOrd="0" destOrd="0" presId="urn:microsoft.com/office/officeart/2005/8/layout/process4"/>
    <dgm:cxn modelId="{827AA5DD-A57E-4B13-A8B9-7E28A25D4AF8}" srcId="{15382518-B3DE-4FDD-85F7-3FFABB8093A5}" destId="{62C22FDF-BAC7-499F-BCBA-F89B3D805A3E}" srcOrd="2" destOrd="0" parTransId="{826DDC8F-A0C8-4508-81E2-A8010D785A4A}" sibTransId="{07F9D569-6927-46A0-886A-741E2B04BDA5}"/>
    <dgm:cxn modelId="{1076ABDD-EC2F-4400-A9AB-461E652DDD34}" srcId="{15382518-B3DE-4FDD-85F7-3FFABB8093A5}" destId="{CA99D7F8-ECA3-4502-AEAD-E07E8CE89F6F}" srcOrd="0" destOrd="0" parTransId="{C6B9136A-8689-472A-9F31-EBD9F3C31060}" sibTransId="{6BD7F4A5-DBCD-4A09-AC71-07242A941B4E}"/>
    <dgm:cxn modelId="{59F28E6F-F0FF-44A5-A328-47EA6473FDC1}" type="presParOf" srcId="{2BBC0B5E-26AC-4E72-AD7D-837FC4203BC0}" destId="{D9D0C5B9-BFF1-4962-AFF0-FC32FB1E3FE8}" srcOrd="0" destOrd="0" presId="urn:microsoft.com/office/officeart/2005/8/layout/process4"/>
    <dgm:cxn modelId="{6DB14E1A-FBDD-403E-AF32-7C888F272D13}" type="presParOf" srcId="{D9D0C5B9-BFF1-4962-AFF0-FC32FB1E3FE8}" destId="{DEC5A128-998E-428C-A6C3-934A5D60D1EB}" srcOrd="0" destOrd="0" presId="urn:microsoft.com/office/officeart/2005/8/layout/process4"/>
    <dgm:cxn modelId="{54347649-28E7-4099-A5FE-F403B319CC28}" type="presParOf" srcId="{2BBC0B5E-26AC-4E72-AD7D-837FC4203BC0}" destId="{56583638-1EDC-4D7B-A47E-6996C9886BE1}" srcOrd="1" destOrd="0" presId="urn:microsoft.com/office/officeart/2005/8/layout/process4"/>
    <dgm:cxn modelId="{B72A8685-1518-4904-957D-1970A3E020FB}" type="presParOf" srcId="{2BBC0B5E-26AC-4E72-AD7D-837FC4203BC0}" destId="{0B7E67CD-793D-4227-AD4C-C200E35B66FC}" srcOrd="2" destOrd="0" presId="urn:microsoft.com/office/officeart/2005/8/layout/process4"/>
    <dgm:cxn modelId="{F098820E-4EC1-4261-AF0E-162757668403}" type="presParOf" srcId="{0B7E67CD-793D-4227-AD4C-C200E35B66FC}" destId="{16E103F6-30E8-407E-B1EA-954C742C5351}" srcOrd="0" destOrd="0" presId="urn:microsoft.com/office/officeart/2005/8/layout/process4"/>
    <dgm:cxn modelId="{D196A5E1-014E-42FB-8340-32372E1C6B73}" type="presParOf" srcId="{2BBC0B5E-26AC-4E72-AD7D-837FC4203BC0}" destId="{17D97595-07CC-4981-8CD3-475A75433CF5}" srcOrd="3" destOrd="0" presId="urn:microsoft.com/office/officeart/2005/8/layout/process4"/>
    <dgm:cxn modelId="{8E6DD89B-E0E9-47D4-B201-287BF077A598}" type="presParOf" srcId="{2BBC0B5E-26AC-4E72-AD7D-837FC4203BC0}" destId="{BCE8354A-1753-45A5-80F9-C346AEAA8721}" srcOrd="4" destOrd="0" presId="urn:microsoft.com/office/officeart/2005/8/layout/process4"/>
    <dgm:cxn modelId="{9D9A9D0D-9B62-40F9-9E42-F82467D6F565}" type="presParOf" srcId="{BCE8354A-1753-45A5-80F9-C346AEAA8721}" destId="{D92F8471-5AAD-44C6-9CEC-085BB7626A4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02C9C8-A566-424B-91C9-A3E2A10A185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5E16E5C-2C3F-4028-A4C5-0B621B3CF2F1}">
      <dgm:prSet/>
      <dgm:spPr/>
      <dgm:t>
        <a:bodyPr/>
        <a:lstStyle/>
        <a:p>
          <a:r>
            <a:rPr lang="en-GB" dirty="0"/>
            <a:t>In your groups discuss what your organisation can do to support the safety and the people they care for. </a:t>
          </a:r>
          <a:endParaRPr lang="en-US" dirty="0"/>
        </a:p>
      </dgm:t>
    </dgm:pt>
    <dgm:pt modelId="{59349EB2-BE38-48F9-B9C7-271D50F2649B}" type="parTrans" cxnId="{70DEFB68-9AB4-4109-8BBE-F2C484F1FFD0}">
      <dgm:prSet/>
      <dgm:spPr/>
      <dgm:t>
        <a:bodyPr/>
        <a:lstStyle/>
        <a:p>
          <a:endParaRPr lang="en-US"/>
        </a:p>
      </dgm:t>
    </dgm:pt>
    <dgm:pt modelId="{98CA03DF-5C61-43E4-8EEA-6047A73FCA68}" type="sibTrans" cxnId="{70DEFB68-9AB4-4109-8BBE-F2C484F1FFD0}">
      <dgm:prSet/>
      <dgm:spPr/>
      <dgm:t>
        <a:bodyPr/>
        <a:lstStyle/>
        <a:p>
          <a:endParaRPr lang="en-US"/>
        </a:p>
      </dgm:t>
    </dgm:pt>
    <dgm:pt modelId="{D905D2E4-CFAF-4665-8E9F-7B537ED6D0FA}">
      <dgm:prSet/>
      <dgm:spPr/>
      <dgm:t>
        <a:bodyPr/>
        <a:lstStyle/>
        <a:p>
          <a:r>
            <a:rPr lang="en-GB" dirty="0"/>
            <a:t>Identify a pledge that you back to your organisation </a:t>
          </a:r>
          <a:endParaRPr lang="en-US" dirty="0"/>
        </a:p>
      </dgm:t>
    </dgm:pt>
    <dgm:pt modelId="{3D38BA9C-C641-4FB7-8F19-4D4CD792A43A}" type="parTrans" cxnId="{2999D60E-971A-4F35-A462-C07B975CC9CC}">
      <dgm:prSet/>
      <dgm:spPr/>
      <dgm:t>
        <a:bodyPr/>
        <a:lstStyle/>
        <a:p>
          <a:endParaRPr lang="en-US"/>
        </a:p>
      </dgm:t>
    </dgm:pt>
    <dgm:pt modelId="{CF8EA915-2FCB-4CAA-97BD-D4500581BC2D}" type="sibTrans" cxnId="{2999D60E-971A-4F35-A462-C07B975CC9CC}">
      <dgm:prSet/>
      <dgm:spPr/>
      <dgm:t>
        <a:bodyPr/>
        <a:lstStyle/>
        <a:p>
          <a:endParaRPr lang="en-US"/>
        </a:p>
      </dgm:t>
    </dgm:pt>
    <dgm:pt modelId="{A2AD50A7-632E-4A83-A7F3-1756EBC9ED28}" type="pres">
      <dgm:prSet presAssocID="{D202C9C8-A566-424B-91C9-A3E2A10A185B}" presName="hierChild1" presStyleCnt="0">
        <dgm:presLayoutVars>
          <dgm:chPref val="1"/>
          <dgm:dir/>
          <dgm:animOne val="branch"/>
          <dgm:animLvl val="lvl"/>
          <dgm:resizeHandles/>
        </dgm:presLayoutVars>
      </dgm:prSet>
      <dgm:spPr/>
    </dgm:pt>
    <dgm:pt modelId="{B925927A-ED64-4915-8465-F98407AB2380}" type="pres">
      <dgm:prSet presAssocID="{B5E16E5C-2C3F-4028-A4C5-0B621B3CF2F1}" presName="hierRoot1" presStyleCnt="0"/>
      <dgm:spPr/>
    </dgm:pt>
    <dgm:pt modelId="{92D84EEE-D041-4D2B-905B-D4021CB42EFD}" type="pres">
      <dgm:prSet presAssocID="{B5E16E5C-2C3F-4028-A4C5-0B621B3CF2F1}" presName="composite" presStyleCnt="0"/>
      <dgm:spPr/>
    </dgm:pt>
    <dgm:pt modelId="{B32BDBF2-2A1F-4F8A-A39D-D7A1BCC7C8C0}" type="pres">
      <dgm:prSet presAssocID="{B5E16E5C-2C3F-4028-A4C5-0B621B3CF2F1}" presName="background" presStyleLbl="node0" presStyleIdx="0" presStyleCnt="2"/>
      <dgm:spPr/>
    </dgm:pt>
    <dgm:pt modelId="{171C1812-4F3E-4943-92D9-11B599152293}" type="pres">
      <dgm:prSet presAssocID="{B5E16E5C-2C3F-4028-A4C5-0B621B3CF2F1}" presName="text" presStyleLbl="fgAcc0" presStyleIdx="0" presStyleCnt="2">
        <dgm:presLayoutVars>
          <dgm:chPref val="3"/>
        </dgm:presLayoutVars>
      </dgm:prSet>
      <dgm:spPr/>
    </dgm:pt>
    <dgm:pt modelId="{D2D156DB-6A0E-4696-A04E-EAF24E3BD882}" type="pres">
      <dgm:prSet presAssocID="{B5E16E5C-2C3F-4028-A4C5-0B621B3CF2F1}" presName="hierChild2" presStyleCnt="0"/>
      <dgm:spPr/>
    </dgm:pt>
    <dgm:pt modelId="{7E39DA84-B148-4340-8E79-C06CA76578ED}" type="pres">
      <dgm:prSet presAssocID="{D905D2E4-CFAF-4665-8E9F-7B537ED6D0FA}" presName="hierRoot1" presStyleCnt="0"/>
      <dgm:spPr/>
    </dgm:pt>
    <dgm:pt modelId="{9EDD91E8-735F-4580-A392-8E9A843C168A}" type="pres">
      <dgm:prSet presAssocID="{D905D2E4-CFAF-4665-8E9F-7B537ED6D0FA}" presName="composite" presStyleCnt="0"/>
      <dgm:spPr/>
    </dgm:pt>
    <dgm:pt modelId="{581C8F26-451D-4043-92BD-B5909AF8B4F8}" type="pres">
      <dgm:prSet presAssocID="{D905D2E4-CFAF-4665-8E9F-7B537ED6D0FA}" presName="background" presStyleLbl="node0" presStyleIdx="1" presStyleCnt="2"/>
      <dgm:spPr/>
    </dgm:pt>
    <dgm:pt modelId="{5C70D5E9-8C16-4672-AB4A-EC3ACC368455}" type="pres">
      <dgm:prSet presAssocID="{D905D2E4-CFAF-4665-8E9F-7B537ED6D0FA}" presName="text" presStyleLbl="fgAcc0" presStyleIdx="1" presStyleCnt="2">
        <dgm:presLayoutVars>
          <dgm:chPref val="3"/>
        </dgm:presLayoutVars>
      </dgm:prSet>
      <dgm:spPr/>
    </dgm:pt>
    <dgm:pt modelId="{9CF41818-7525-4873-B8A1-EC2BD318A42D}" type="pres">
      <dgm:prSet presAssocID="{D905D2E4-CFAF-4665-8E9F-7B537ED6D0FA}" presName="hierChild2" presStyleCnt="0"/>
      <dgm:spPr/>
    </dgm:pt>
  </dgm:ptLst>
  <dgm:cxnLst>
    <dgm:cxn modelId="{2999D60E-971A-4F35-A462-C07B975CC9CC}" srcId="{D202C9C8-A566-424B-91C9-A3E2A10A185B}" destId="{D905D2E4-CFAF-4665-8E9F-7B537ED6D0FA}" srcOrd="1" destOrd="0" parTransId="{3D38BA9C-C641-4FB7-8F19-4D4CD792A43A}" sibTransId="{CF8EA915-2FCB-4CAA-97BD-D4500581BC2D}"/>
    <dgm:cxn modelId="{61C87632-569B-452A-90D6-9A58EEE35A09}" type="presOf" srcId="{D202C9C8-A566-424B-91C9-A3E2A10A185B}" destId="{A2AD50A7-632E-4A83-A7F3-1756EBC9ED28}" srcOrd="0" destOrd="0" presId="urn:microsoft.com/office/officeart/2005/8/layout/hierarchy1"/>
    <dgm:cxn modelId="{70DEFB68-9AB4-4109-8BBE-F2C484F1FFD0}" srcId="{D202C9C8-A566-424B-91C9-A3E2A10A185B}" destId="{B5E16E5C-2C3F-4028-A4C5-0B621B3CF2F1}" srcOrd="0" destOrd="0" parTransId="{59349EB2-BE38-48F9-B9C7-271D50F2649B}" sibTransId="{98CA03DF-5C61-43E4-8EEA-6047A73FCA68}"/>
    <dgm:cxn modelId="{C1151698-0999-43DB-A51E-2FD8F1424EB6}" type="presOf" srcId="{B5E16E5C-2C3F-4028-A4C5-0B621B3CF2F1}" destId="{171C1812-4F3E-4943-92D9-11B599152293}" srcOrd="0" destOrd="0" presId="urn:microsoft.com/office/officeart/2005/8/layout/hierarchy1"/>
    <dgm:cxn modelId="{47CB72BF-B5CC-4D3C-9E44-6C9B518E9A4E}" type="presOf" srcId="{D905D2E4-CFAF-4665-8E9F-7B537ED6D0FA}" destId="{5C70D5E9-8C16-4672-AB4A-EC3ACC368455}" srcOrd="0" destOrd="0" presId="urn:microsoft.com/office/officeart/2005/8/layout/hierarchy1"/>
    <dgm:cxn modelId="{C1E730F3-1060-45E7-85C7-5110723164C3}" type="presParOf" srcId="{A2AD50A7-632E-4A83-A7F3-1756EBC9ED28}" destId="{B925927A-ED64-4915-8465-F98407AB2380}" srcOrd="0" destOrd="0" presId="urn:microsoft.com/office/officeart/2005/8/layout/hierarchy1"/>
    <dgm:cxn modelId="{B7BE5536-AEB5-43F9-AD6A-D0B0FC91B883}" type="presParOf" srcId="{B925927A-ED64-4915-8465-F98407AB2380}" destId="{92D84EEE-D041-4D2B-905B-D4021CB42EFD}" srcOrd="0" destOrd="0" presId="urn:microsoft.com/office/officeart/2005/8/layout/hierarchy1"/>
    <dgm:cxn modelId="{4EE3743C-8114-43DD-802A-937E2AD93C8E}" type="presParOf" srcId="{92D84EEE-D041-4D2B-905B-D4021CB42EFD}" destId="{B32BDBF2-2A1F-4F8A-A39D-D7A1BCC7C8C0}" srcOrd="0" destOrd="0" presId="urn:microsoft.com/office/officeart/2005/8/layout/hierarchy1"/>
    <dgm:cxn modelId="{D4CE8003-C8D5-4EC8-99E9-8725A9C2C73F}" type="presParOf" srcId="{92D84EEE-D041-4D2B-905B-D4021CB42EFD}" destId="{171C1812-4F3E-4943-92D9-11B599152293}" srcOrd="1" destOrd="0" presId="urn:microsoft.com/office/officeart/2005/8/layout/hierarchy1"/>
    <dgm:cxn modelId="{66F20694-08F0-4885-9BB7-17104779135B}" type="presParOf" srcId="{B925927A-ED64-4915-8465-F98407AB2380}" destId="{D2D156DB-6A0E-4696-A04E-EAF24E3BD882}" srcOrd="1" destOrd="0" presId="urn:microsoft.com/office/officeart/2005/8/layout/hierarchy1"/>
    <dgm:cxn modelId="{944A88B3-3B65-4712-AFF4-C0EFC2AB2EED}" type="presParOf" srcId="{A2AD50A7-632E-4A83-A7F3-1756EBC9ED28}" destId="{7E39DA84-B148-4340-8E79-C06CA76578ED}" srcOrd="1" destOrd="0" presId="urn:microsoft.com/office/officeart/2005/8/layout/hierarchy1"/>
    <dgm:cxn modelId="{EEC4F256-D15F-4F54-9214-290CDF93FB40}" type="presParOf" srcId="{7E39DA84-B148-4340-8E79-C06CA76578ED}" destId="{9EDD91E8-735F-4580-A392-8E9A843C168A}" srcOrd="0" destOrd="0" presId="urn:microsoft.com/office/officeart/2005/8/layout/hierarchy1"/>
    <dgm:cxn modelId="{DFB93310-059F-4D07-ADB3-5C4579F45955}" type="presParOf" srcId="{9EDD91E8-735F-4580-A392-8E9A843C168A}" destId="{581C8F26-451D-4043-92BD-B5909AF8B4F8}" srcOrd="0" destOrd="0" presId="urn:microsoft.com/office/officeart/2005/8/layout/hierarchy1"/>
    <dgm:cxn modelId="{14B91616-180A-48EE-A074-F7E809E607D6}" type="presParOf" srcId="{9EDD91E8-735F-4580-A392-8E9A843C168A}" destId="{5C70D5E9-8C16-4672-AB4A-EC3ACC368455}" srcOrd="1" destOrd="0" presId="urn:microsoft.com/office/officeart/2005/8/layout/hierarchy1"/>
    <dgm:cxn modelId="{AE940D14-0AAF-4B0B-8282-1241F1014902}" type="presParOf" srcId="{7E39DA84-B148-4340-8E79-C06CA76578ED}" destId="{9CF41818-7525-4873-B8A1-EC2BD318A42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08BAB-8CB4-450E-AF6E-F27D7893775E}">
      <dsp:nvSpPr>
        <dsp:cNvPr id="0" name=""/>
        <dsp:cNvSpPr/>
      </dsp:nvSpPr>
      <dsp:spPr>
        <a:xfrm>
          <a:off x="0" y="1998"/>
          <a:ext cx="9618133"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CD3CAF-640E-4A95-9434-84308D55106D}">
      <dsp:nvSpPr>
        <dsp:cNvPr id="0" name=""/>
        <dsp:cNvSpPr/>
      </dsp:nvSpPr>
      <dsp:spPr>
        <a:xfrm>
          <a:off x="0" y="1998"/>
          <a:ext cx="9618133" cy="681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Physical and mental health </a:t>
          </a:r>
          <a:endParaRPr lang="en-US" sz="3200" kern="1200"/>
        </a:p>
      </dsp:txBody>
      <dsp:txXfrm>
        <a:off x="0" y="1998"/>
        <a:ext cx="9618133" cy="681580"/>
      </dsp:txXfrm>
    </dsp:sp>
    <dsp:sp modelId="{AC2E254F-9AF4-4219-854A-E936D74129BD}">
      <dsp:nvSpPr>
        <dsp:cNvPr id="0" name=""/>
        <dsp:cNvSpPr/>
      </dsp:nvSpPr>
      <dsp:spPr>
        <a:xfrm>
          <a:off x="0" y="683579"/>
          <a:ext cx="9618133"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C04034-DDFD-4946-8FB4-9BCB74F0079A}">
      <dsp:nvSpPr>
        <dsp:cNvPr id="0" name=""/>
        <dsp:cNvSpPr/>
      </dsp:nvSpPr>
      <dsp:spPr>
        <a:xfrm>
          <a:off x="0" y="683579"/>
          <a:ext cx="9618133" cy="681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Stress </a:t>
          </a:r>
          <a:endParaRPr lang="en-US" sz="3200" kern="1200"/>
        </a:p>
      </dsp:txBody>
      <dsp:txXfrm>
        <a:off x="0" y="683579"/>
        <a:ext cx="9618133" cy="681580"/>
      </dsp:txXfrm>
    </dsp:sp>
    <dsp:sp modelId="{18793316-B486-4817-966A-4526B3C80523}">
      <dsp:nvSpPr>
        <dsp:cNvPr id="0" name=""/>
        <dsp:cNvSpPr/>
      </dsp:nvSpPr>
      <dsp:spPr>
        <a:xfrm>
          <a:off x="0" y="1365160"/>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1219D-ED54-4C42-88F1-1B62EABBF200}">
      <dsp:nvSpPr>
        <dsp:cNvPr id="0" name=""/>
        <dsp:cNvSpPr/>
      </dsp:nvSpPr>
      <dsp:spPr>
        <a:xfrm>
          <a:off x="0" y="1365160"/>
          <a:ext cx="9618133" cy="681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Sleep </a:t>
          </a:r>
          <a:endParaRPr lang="en-US" sz="3200" kern="1200"/>
        </a:p>
      </dsp:txBody>
      <dsp:txXfrm>
        <a:off x="0" y="1365160"/>
        <a:ext cx="9618133" cy="681580"/>
      </dsp:txXfrm>
    </dsp:sp>
    <dsp:sp modelId="{1B22B4DC-8D88-4D93-8579-C4950F3390AD}">
      <dsp:nvSpPr>
        <dsp:cNvPr id="0" name=""/>
        <dsp:cNvSpPr/>
      </dsp:nvSpPr>
      <dsp:spPr>
        <a:xfrm>
          <a:off x="0" y="2046740"/>
          <a:ext cx="9618133"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B34091-39FE-4494-B325-9889549C4B31}">
      <dsp:nvSpPr>
        <dsp:cNvPr id="0" name=""/>
        <dsp:cNvSpPr/>
      </dsp:nvSpPr>
      <dsp:spPr>
        <a:xfrm>
          <a:off x="0" y="2046741"/>
          <a:ext cx="9618133" cy="681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Where to go for information</a:t>
          </a:r>
          <a:endParaRPr lang="en-US" sz="3200" kern="1200"/>
        </a:p>
      </dsp:txBody>
      <dsp:txXfrm>
        <a:off x="0" y="2046741"/>
        <a:ext cx="9618133" cy="681580"/>
      </dsp:txXfrm>
    </dsp:sp>
    <dsp:sp modelId="{A458141B-B8C4-4E47-B571-0F5F78A10971}">
      <dsp:nvSpPr>
        <dsp:cNvPr id="0" name=""/>
        <dsp:cNvSpPr/>
      </dsp:nvSpPr>
      <dsp:spPr>
        <a:xfrm>
          <a:off x="0" y="2728321"/>
          <a:ext cx="9618133" cy="0"/>
        </a:xfrm>
        <a:prstGeom prst="line">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DB17AE-FC27-4726-901B-D78D748397E1}">
      <dsp:nvSpPr>
        <dsp:cNvPr id="0" name=""/>
        <dsp:cNvSpPr/>
      </dsp:nvSpPr>
      <dsp:spPr>
        <a:xfrm>
          <a:off x="0" y="2728321"/>
          <a:ext cx="9618133" cy="681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Isolation</a:t>
          </a:r>
          <a:endParaRPr lang="en-US" sz="3200" kern="1200"/>
        </a:p>
      </dsp:txBody>
      <dsp:txXfrm>
        <a:off x="0" y="2728321"/>
        <a:ext cx="9618133" cy="681580"/>
      </dsp:txXfrm>
    </dsp:sp>
    <dsp:sp modelId="{68695114-ECA1-4B93-BBA2-F4FF5AE88BD7}">
      <dsp:nvSpPr>
        <dsp:cNvPr id="0" name=""/>
        <dsp:cNvSpPr/>
      </dsp:nvSpPr>
      <dsp:spPr>
        <a:xfrm>
          <a:off x="0" y="3409902"/>
          <a:ext cx="9618133"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935BF8-0EB0-4F28-A3BB-2BBE7492FB49}">
      <dsp:nvSpPr>
        <dsp:cNvPr id="0" name=""/>
        <dsp:cNvSpPr/>
      </dsp:nvSpPr>
      <dsp:spPr>
        <a:xfrm>
          <a:off x="0" y="3409902"/>
          <a:ext cx="9618133" cy="681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Knowledge on how to manage particular conditions </a:t>
          </a:r>
          <a:endParaRPr lang="en-US" sz="3200" kern="1200"/>
        </a:p>
      </dsp:txBody>
      <dsp:txXfrm>
        <a:off x="0" y="3409902"/>
        <a:ext cx="9618133" cy="6815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FBC73-6952-4A0D-8AEB-A318AD958418}">
      <dsp:nvSpPr>
        <dsp:cNvPr id="0" name=""/>
        <dsp:cNvSpPr/>
      </dsp:nvSpPr>
      <dsp:spPr>
        <a:xfrm>
          <a:off x="1449704" y="484"/>
          <a:ext cx="5798820" cy="63005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513" tIns="160034" rIns="112513" bIns="160034"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Key points to take away </a:t>
          </a:r>
        </a:p>
      </dsp:txBody>
      <dsp:txXfrm>
        <a:off x="1449704" y="484"/>
        <a:ext cx="5798820" cy="630055"/>
      </dsp:txXfrm>
    </dsp:sp>
    <dsp:sp modelId="{6199417B-F40A-4923-A713-D7A5247F1CB3}">
      <dsp:nvSpPr>
        <dsp:cNvPr id="0" name=""/>
        <dsp:cNvSpPr/>
      </dsp:nvSpPr>
      <dsp:spPr>
        <a:xfrm>
          <a:off x="0" y="484"/>
          <a:ext cx="1449705" cy="630055"/>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714" tIns="62235" rIns="76714" bIns="62235" numCol="1" spcCol="1270" anchor="ctr" anchorCtr="0">
          <a:noAutofit/>
        </a:bodyPr>
        <a:lstStyle/>
        <a:p>
          <a:pPr marL="0" lvl="0" indent="0" algn="ctr" defTabSz="622300">
            <a:lnSpc>
              <a:spcPct val="90000"/>
            </a:lnSpc>
            <a:spcBef>
              <a:spcPct val="0"/>
            </a:spcBef>
            <a:spcAft>
              <a:spcPct val="35000"/>
            </a:spcAft>
            <a:buNone/>
          </a:pPr>
          <a:r>
            <a:rPr lang="en-US" sz="1400" kern="1200"/>
            <a:t>Key</a:t>
          </a:r>
        </a:p>
      </dsp:txBody>
      <dsp:txXfrm>
        <a:off x="0" y="484"/>
        <a:ext cx="1449705" cy="630055"/>
      </dsp:txXfrm>
    </dsp:sp>
    <dsp:sp modelId="{13FDA03A-2658-4EE0-A4BC-D4A600E3FC5F}">
      <dsp:nvSpPr>
        <dsp:cNvPr id="0" name=""/>
        <dsp:cNvSpPr/>
      </dsp:nvSpPr>
      <dsp:spPr>
        <a:xfrm>
          <a:off x="1449704" y="668343"/>
          <a:ext cx="5798820" cy="63005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513" tIns="160034" rIns="112513" bIns="160034"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Identify people who look after others</a:t>
          </a:r>
        </a:p>
      </dsp:txBody>
      <dsp:txXfrm>
        <a:off x="1449704" y="668343"/>
        <a:ext cx="5798820" cy="630055"/>
      </dsp:txXfrm>
    </dsp:sp>
    <dsp:sp modelId="{2AC0CA1C-DEAA-4074-BF34-F7E7CD0D0409}">
      <dsp:nvSpPr>
        <dsp:cNvPr id="0" name=""/>
        <dsp:cNvSpPr/>
      </dsp:nvSpPr>
      <dsp:spPr>
        <a:xfrm>
          <a:off x="0" y="668343"/>
          <a:ext cx="1449705" cy="630055"/>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714" tIns="62235" rIns="76714" bIns="62235" numCol="1" spcCol="1270" anchor="ctr" anchorCtr="0">
          <a:noAutofit/>
        </a:bodyPr>
        <a:lstStyle/>
        <a:p>
          <a:pPr marL="0" lvl="0" indent="0" algn="ctr" defTabSz="622300">
            <a:lnSpc>
              <a:spcPct val="90000"/>
            </a:lnSpc>
            <a:spcBef>
              <a:spcPct val="0"/>
            </a:spcBef>
            <a:spcAft>
              <a:spcPct val="35000"/>
            </a:spcAft>
            <a:buNone/>
          </a:pPr>
          <a:r>
            <a:rPr lang="en-US" sz="1400" kern="1200"/>
            <a:t>Identify</a:t>
          </a:r>
        </a:p>
      </dsp:txBody>
      <dsp:txXfrm>
        <a:off x="0" y="668343"/>
        <a:ext cx="1449705" cy="630055"/>
      </dsp:txXfrm>
    </dsp:sp>
    <dsp:sp modelId="{0B45BF73-D36B-4A4D-A63C-67A7E8945D8D}">
      <dsp:nvSpPr>
        <dsp:cNvPr id="0" name=""/>
        <dsp:cNvSpPr/>
      </dsp:nvSpPr>
      <dsp:spPr>
        <a:xfrm>
          <a:off x="1449704" y="1336201"/>
          <a:ext cx="5798820" cy="63005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513" tIns="160034" rIns="112513" bIns="160034"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Understand the pressures of the Caring role and the complexity of domestic abuse</a:t>
          </a:r>
          <a:r>
            <a:rPr lang="en-US" sz="1100" kern="1200" dirty="0"/>
            <a:t>. </a:t>
          </a:r>
        </a:p>
      </dsp:txBody>
      <dsp:txXfrm>
        <a:off x="1449704" y="1336201"/>
        <a:ext cx="5798820" cy="630055"/>
      </dsp:txXfrm>
    </dsp:sp>
    <dsp:sp modelId="{5EF6F25F-CCFA-4F1C-88B9-87F9955171A9}">
      <dsp:nvSpPr>
        <dsp:cNvPr id="0" name=""/>
        <dsp:cNvSpPr/>
      </dsp:nvSpPr>
      <dsp:spPr>
        <a:xfrm>
          <a:off x="0" y="1336201"/>
          <a:ext cx="1449705" cy="630055"/>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714" tIns="62235" rIns="76714" bIns="62235" numCol="1" spcCol="1270" anchor="ctr" anchorCtr="0">
          <a:noAutofit/>
        </a:bodyPr>
        <a:lstStyle/>
        <a:p>
          <a:pPr marL="0" lvl="0" indent="0" algn="ctr" defTabSz="622300">
            <a:lnSpc>
              <a:spcPct val="90000"/>
            </a:lnSpc>
            <a:spcBef>
              <a:spcPct val="0"/>
            </a:spcBef>
            <a:spcAft>
              <a:spcPct val="35000"/>
            </a:spcAft>
            <a:buNone/>
          </a:pPr>
          <a:r>
            <a:rPr lang="en-US" sz="1400" kern="1200"/>
            <a:t>Understand</a:t>
          </a:r>
        </a:p>
      </dsp:txBody>
      <dsp:txXfrm>
        <a:off x="0" y="1336201"/>
        <a:ext cx="1449705" cy="630055"/>
      </dsp:txXfrm>
    </dsp:sp>
    <dsp:sp modelId="{3F0D83C0-D884-4132-A0F8-8E7C53505AC6}">
      <dsp:nvSpPr>
        <dsp:cNvPr id="0" name=""/>
        <dsp:cNvSpPr/>
      </dsp:nvSpPr>
      <dsp:spPr>
        <a:xfrm>
          <a:off x="1449704" y="2004060"/>
          <a:ext cx="5798820" cy="63005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513" tIns="160034" rIns="112513" bIns="160034"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Offer support early </a:t>
          </a:r>
        </a:p>
      </dsp:txBody>
      <dsp:txXfrm>
        <a:off x="1449704" y="2004060"/>
        <a:ext cx="5798820" cy="630055"/>
      </dsp:txXfrm>
    </dsp:sp>
    <dsp:sp modelId="{AA5C9CA7-0447-4C41-943D-F7CCFBEFE13A}">
      <dsp:nvSpPr>
        <dsp:cNvPr id="0" name=""/>
        <dsp:cNvSpPr/>
      </dsp:nvSpPr>
      <dsp:spPr>
        <a:xfrm>
          <a:off x="0" y="2004060"/>
          <a:ext cx="1449705" cy="630055"/>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714" tIns="62235" rIns="76714" bIns="62235" numCol="1" spcCol="1270" anchor="ctr" anchorCtr="0">
          <a:noAutofit/>
        </a:bodyPr>
        <a:lstStyle/>
        <a:p>
          <a:pPr marL="0" lvl="0" indent="0" algn="ctr" defTabSz="622300">
            <a:lnSpc>
              <a:spcPct val="90000"/>
            </a:lnSpc>
            <a:spcBef>
              <a:spcPct val="0"/>
            </a:spcBef>
            <a:spcAft>
              <a:spcPct val="35000"/>
            </a:spcAft>
            <a:buNone/>
          </a:pPr>
          <a:r>
            <a:rPr lang="en-US" sz="1400" kern="1200"/>
            <a:t>Offer</a:t>
          </a:r>
        </a:p>
      </dsp:txBody>
      <dsp:txXfrm>
        <a:off x="0" y="2004060"/>
        <a:ext cx="1449705" cy="630055"/>
      </dsp:txXfrm>
    </dsp:sp>
    <dsp:sp modelId="{F9851DF0-9023-4FB8-9B5B-632E15E4FECE}">
      <dsp:nvSpPr>
        <dsp:cNvPr id="0" name=""/>
        <dsp:cNvSpPr/>
      </dsp:nvSpPr>
      <dsp:spPr>
        <a:xfrm>
          <a:off x="1449704" y="2671919"/>
          <a:ext cx="5798820" cy="63005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513" tIns="160034" rIns="112513" bIns="160034"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Ask questions </a:t>
          </a:r>
        </a:p>
      </dsp:txBody>
      <dsp:txXfrm>
        <a:off x="1449704" y="2671919"/>
        <a:ext cx="5798820" cy="630055"/>
      </dsp:txXfrm>
    </dsp:sp>
    <dsp:sp modelId="{2845442C-A11D-424A-9A4D-1456315BFCFD}">
      <dsp:nvSpPr>
        <dsp:cNvPr id="0" name=""/>
        <dsp:cNvSpPr/>
      </dsp:nvSpPr>
      <dsp:spPr>
        <a:xfrm>
          <a:off x="0" y="2671919"/>
          <a:ext cx="1449705" cy="630055"/>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714" tIns="62235" rIns="76714" bIns="62235" numCol="1" spcCol="1270" anchor="ctr" anchorCtr="0">
          <a:noAutofit/>
        </a:bodyPr>
        <a:lstStyle/>
        <a:p>
          <a:pPr marL="0" lvl="0" indent="0" algn="ctr" defTabSz="622300">
            <a:lnSpc>
              <a:spcPct val="90000"/>
            </a:lnSpc>
            <a:spcBef>
              <a:spcPct val="0"/>
            </a:spcBef>
            <a:spcAft>
              <a:spcPct val="35000"/>
            </a:spcAft>
            <a:buNone/>
          </a:pPr>
          <a:r>
            <a:rPr lang="en-US" sz="1400" kern="1200"/>
            <a:t>Ask</a:t>
          </a:r>
        </a:p>
      </dsp:txBody>
      <dsp:txXfrm>
        <a:off x="0" y="2671919"/>
        <a:ext cx="1449705" cy="630055"/>
      </dsp:txXfrm>
    </dsp:sp>
    <dsp:sp modelId="{CAE7A6AE-298B-4505-BC68-A99190E75F97}">
      <dsp:nvSpPr>
        <dsp:cNvPr id="0" name=""/>
        <dsp:cNvSpPr/>
      </dsp:nvSpPr>
      <dsp:spPr>
        <a:xfrm>
          <a:off x="1449704" y="3339777"/>
          <a:ext cx="5798820" cy="63005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513" tIns="160034" rIns="112513" bIns="160034"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Offer information and advice of where to get help. </a:t>
          </a:r>
        </a:p>
      </dsp:txBody>
      <dsp:txXfrm>
        <a:off x="1449704" y="3339777"/>
        <a:ext cx="5798820" cy="630055"/>
      </dsp:txXfrm>
    </dsp:sp>
    <dsp:sp modelId="{87210E24-85E8-4449-AFEF-97249A313925}">
      <dsp:nvSpPr>
        <dsp:cNvPr id="0" name=""/>
        <dsp:cNvSpPr/>
      </dsp:nvSpPr>
      <dsp:spPr>
        <a:xfrm>
          <a:off x="0" y="3339777"/>
          <a:ext cx="1449705" cy="630055"/>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714" tIns="62235" rIns="76714" bIns="62235" numCol="1" spcCol="1270" anchor="ctr" anchorCtr="0">
          <a:noAutofit/>
        </a:bodyPr>
        <a:lstStyle/>
        <a:p>
          <a:pPr marL="0" lvl="0" indent="0" algn="ctr" defTabSz="622300">
            <a:lnSpc>
              <a:spcPct val="90000"/>
            </a:lnSpc>
            <a:spcBef>
              <a:spcPct val="0"/>
            </a:spcBef>
            <a:spcAft>
              <a:spcPct val="35000"/>
            </a:spcAft>
            <a:buNone/>
          </a:pPr>
          <a:r>
            <a:rPr lang="en-US" sz="1400" kern="1200"/>
            <a:t>Offer</a:t>
          </a:r>
        </a:p>
      </dsp:txBody>
      <dsp:txXfrm>
        <a:off x="0" y="3339777"/>
        <a:ext cx="1449705" cy="630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B8B1C-45B6-4FC0-8244-D97177F93420}">
      <dsp:nvSpPr>
        <dsp:cNvPr id="0" name=""/>
        <dsp:cNvSpPr/>
      </dsp:nvSpPr>
      <dsp:spPr>
        <a:xfrm>
          <a:off x="0" y="484942"/>
          <a:ext cx="2413616" cy="1448169"/>
        </a:xfrm>
        <a:prstGeom prst="rect">
          <a:avLst/>
        </a:prstGeom>
        <a:solidFill>
          <a:schemeClr val="accent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solidFill>
                <a:schemeClr val="tx1"/>
              </a:solidFill>
            </a:rPr>
            <a:t>health deteriorating </a:t>
          </a:r>
          <a:endParaRPr lang="en-US" sz="1900" kern="1200" dirty="0">
            <a:solidFill>
              <a:schemeClr val="tx1"/>
            </a:solidFill>
          </a:endParaRPr>
        </a:p>
      </dsp:txBody>
      <dsp:txXfrm>
        <a:off x="0" y="484942"/>
        <a:ext cx="2413616" cy="1448169"/>
      </dsp:txXfrm>
    </dsp:sp>
    <dsp:sp modelId="{EDEE21F8-2CEC-428F-9F6C-61E904450186}">
      <dsp:nvSpPr>
        <dsp:cNvPr id="0" name=""/>
        <dsp:cNvSpPr/>
      </dsp:nvSpPr>
      <dsp:spPr>
        <a:xfrm>
          <a:off x="2654978" y="484942"/>
          <a:ext cx="2413616" cy="1448169"/>
        </a:xfrm>
        <a:prstGeom prst="rect">
          <a:avLst/>
        </a:prstGeom>
        <a:solidFill>
          <a:schemeClr val="accent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solidFill>
                <a:schemeClr val="tx1"/>
              </a:solidFill>
            </a:rPr>
            <a:t>Someone is physically aggressive to you </a:t>
          </a:r>
          <a:endParaRPr lang="en-US" sz="1900" kern="1200" dirty="0">
            <a:solidFill>
              <a:schemeClr val="tx1"/>
            </a:solidFill>
          </a:endParaRPr>
        </a:p>
      </dsp:txBody>
      <dsp:txXfrm>
        <a:off x="2654978" y="484942"/>
        <a:ext cx="2413616" cy="1448169"/>
      </dsp:txXfrm>
    </dsp:sp>
    <dsp:sp modelId="{DA74A667-66A5-42AD-8DD1-C7FBE0869161}">
      <dsp:nvSpPr>
        <dsp:cNvPr id="0" name=""/>
        <dsp:cNvSpPr/>
      </dsp:nvSpPr>
      <dsp:spPr>
        <a:xfrm>
          <a:off x="5309956" y="484942"/>
          <a:ext cx="2413616" cy="1448169"/>
        </a:xfrm>
        <a:prstGeom prst="rect">
          <a:avLst/>
        </a:prstGeom>
        <a:solidFill>
          <a:schemeClr val="accent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You are worried someone might hurt you on purpose or by accident</a:t>
          </a:r>
          <a:endParaRPr lang="en-US" sz="1900" kern="1200" dirty="0">
            <a:solidFill>
              <a:schemeClr val="tx1"/>
            </a:solidFill>
          </a:endParaRPr>
        </a:p>
      </dsp:txBody>
      <dsp:txXfrm>
        <a:off x="5309956" y="484942"/>
        <a:ext cx="2413616" cy="1448169"/>
      </dsp:txXfrm>
    </dsp:sp>
    <dsp:sp modelId="{ABECD97F-8322-41D0-AA6D-579C948F34BB}">
      <dsp:nvSpPr>
        <dsp:cNvPr id="0" name=""/>
        <dsp:cNvSpPr/>
      </dsp:nvSpPr>
      <dsp:spPr>
        <a:xfrm>
          <a:off x="0" y="2174474"/>
          <a:ext cx="2413616" cy="1448169"/>
        </a:xfrm>
        <a:prstGeom prst="rect">
          <a:avLst/>
        </a:prstGeom>
        <a:solidFill>
          <a:schemeClr val="accent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solidFill>
                <a:schemeClr val="tx1"/>
              </a:solidFill>
            </a:rPr>
            <a:t>Someone is verbally aggressive to you</a:t>
          </a:r>
          <a:endParaRPr lang="en-US" sz="1900" kern="1200" dirty="0">
            <a:solidFill>
              <a:schemeClr val="tx1"/>
            </a:solidFill>
          </a:endParaRPr>
        </a:p>
      </dsp:txBody>
      <dsp:txXfrm>
        <a:off x="0" y="2174474"/>
        <a:ext cx="2413616" cy="1448169"/>
      </dsp:txXfrm>
    </dsp:sp>
    <dsp:sp modelId="{9C5385C7-2983-4A5C-B117-DD32BB81AEF4}">
      <dsp:nvSpPr>
        <dsp:cNvPr id="0" name=""/>
        <dsp:cNvSpPr/>
      </dsp:nvSpPr>
      <dsp:spPr>
        <a:xfrm>
          <a:off x="2654978" y="2174474"/>
          <a:ext cx="2413616" cy="1448169"/>
        </a:xfrm>
        <a:prstGeom prst="rect">
          <a:avLst/>
        </a:prstGeom>
        <a:solidFill>
          <a:schemeClr val="accent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solidFill>
                <a:schemeClr val="tx1"/>
              </a:solidFill>
            </a:rPr>
            <a:t>Controlling behaviour</a:t>
          </a:r>
          <a:endParaRPr lang="en-US" sz="1900" kern="1200" dirty="0">
            <a:solidFill>
              <a:schemeClr val="tx1"/>
            </a:solidFill>
          </a:endParaRPr>
        </a:p>
      </dsp:txBody>
      <dsp:txXfrm>
        <a:off x="2654978" y="2174474"/>
        <a:ext cx="2413616" cy="1448169"/>
      </dsp:txXfrm>
    </dsp:sp>
    <dsp:sp modelId="{A723AA9E-4E7C-434D-9F5F-03C163E9457D}">
      <dsp:nvSpPr>
        <dsp:cNvPr id="0" name=""/>
        <dsp:cNvSpPr/>
      </dsp:nvSpPr>
      <dsp:spPr>
        <a:xfrm>
          <a:off x="5309956" y="2174474"/>
          <a:ext cx="2413616" cy="1448169"/>
        </a:xfrm>
        <a:prstGeom prst="rect">
          <a:avLst/>
        </a:prstGeom>
        <a:solidFill>
          <a:schemeClr val="accent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solidFill>
                <a:schemeClr val="tx1"/>
              </a:solidFill>
            </a:rPr>
            <a:t>Unwanted sexual behaviour </a:t>
          </a:r>
          <a:endParaRPr lang="en-US" sz="1900" kern="1200" dirty="0">
            <a:solidFill>
              <a:schemeClr val="tx1"/>
            </a:solidFill>
          </a:endParaRPr>
        </a:p>
      </dsp:txBody>
      <dsp:txXfrm>
        <a:off x="5309956" y="2174474"/>
        <a:ext cx="2413616" cy="1448169"/>
      </dsp:txXfrm>
    </dsp:sp>
    <dsp:sp modelId="{EA0EBA05-D1F0-4CAF-8282-F832ADDD8E42}">
      <dsp:nvSpPr>
        <dsp:cNvPr id="0" name=""/>
        <dsp:cNvSpPr/>
      </dsp:nvSpPr>
      <dsp:spPr>
        <a:xfrm>
          <a:off x="0" y="3864005"/>
          <a:ext cx="2413616" cy="1448169"/>
        </a:xfrm>
        <a:prstGeom prst="rect">
          <a:avLst/>
        </a:prstGeom>
        <a:solidFill>
          <a:schemeClr val="accent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Not</a:t>
          </a:r>
          <a:r>
            <a:rPr lang="en-US" sz="1900" kern="1200" baseline="0" dirty="0">
              <a:solidFill>
                <a:schemeClr val="tx1"/>
              </a:solidFill>
            </a:rPr>
            <a:t> letting in help for you</a:t>
          </a:r>
          <a:endParaRPr lang="en-US" sz="1900" kern="1200" dirty="0">
            <a:solidFill>
              <a:schemeClr val="tx1"/>
            </a:solidFill>
          </a:endParaRPr>
        </a:p>
      </dsp:txBody>
      <dsp:txXfrm>
        <a:off x="0" y="3864005"/>
        <a:ext cx="2413616" cy="1448169"/>
      </dsp:txXfrm>
    </dsp:sp>
    <dsp:sp modelId="{2B37A8E3-5B6E-4DB9-958E-838F91671828}">
      <dsp:nvSpPr>
        <dsp:cNvPr id="0" name=""/>
        <dsp:cNvSpPr/>
      </dsp:nvSpPr>
      <dsp:spPr>
        <a:xfrm>
          <a:off x="2654978" y="3864005"/>
          <a:ext cx="2413616" cy="1448169"/>
        </a:xfrm>
        <a:prstGeom prst="rect">
          <a:avLst/>
        </a:prstGeom>
        <a:solidFill>
          <a:schemeClr val="accent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You are worried you might harm the person you look after </a:t>
          </a:r>
          <a:endParaRPr lang="en-US" sz="1900" kern="1200" dirty="0">
            <a:solidFill>
              <a:schemeClr val="tx1"/>
            </a:solidFill>
          </a:endParaRPr>
        </a:p>
      </dsp:txBody>
      <dsp:txXfrm>
        <a:off x="2654978" y="3864005"/>
        <a:ext cx="2413616" cy="1448169"/>
      </dsp:txXfrm>
    </dsp:sp>
    <dsp:sp modelId="{E42C98A4-75EA-4ACC-AEAF-27EDB88A75AC}">
      <dsp:nvSpPr>
        <dsp:cNvPr id="0" name=""/>
        <dsp:cNvSpPr/>
      </dsp:nvSpPr>
      <dsp:spPr>
        <a:xfrm>
          <a:off x="5309956" y="3864005"/>
          <a:ext cx="2413616" cy="1448169"/>
        </a:xfrm>
        <a:prstGeom prst="rect">
          <a:avLst/>
        </a:prstGeom>
        <a:solidFill>
          <a:schemeClr val="accent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You feel pressurised into doing more than you are able to OR you want to. </a:t>
          </a:r>
          <a:endParaRPr lang="en-US" sz="1900" kern="1200" dirty="0">
            <a:solidFill>
              <a:schemeClr val="tx1"/>
            </a:solidFill>
          </a:endParaRPr>
        </a:p>
      </dsp:txBody>
      <dsp:txXfrm>
        <a:off x="5309956" y="3864005"/>
        <a:ext cx="2413616" cy="14481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7CAFC-1D51-443E-B0F4-4E43D5D9875A}">
      <dsp:nvSpPr>
        <dsp:cNvPr id="0" name=""/>
        <dsp:cNvSpPr/>
      </dsp:nvSpPr>
      <dsp:spPr>
        <a:xfrm>
          <a:off x="3287" y="1116903"/>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4035B4-1A01-4D7A-93C9-47C41345F1F3}">
      <dsp:nvSpPr>
        <dsp:cNvPr id="0" name=""/>
        <dsp:cNvSpPr/>
      </dsp:nvSpPr>
      <dsp:spPr>
        <a:xfrm>
          <a:off x="181279" y="1285995"/>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Increase in frustration and tensions</a:t>
          </a:r>
          <a:endParaRPr lang="en-US" sz="1700" kern="1200"/>
        </a:p>
      </dsp:txBody>
      <dsp:txXfrm>
        <a:off x="211072" y="1315788"/>
        <a:ext cx="1542340" cy="957637"/>
      </dsp:txXfrm>
    </dsp:sp>
    <dsp:sp modelId="{32215B32-4BE1-4643-A5A0-57AF28234787}">
      <dsp:nvSpPr>
        <dsp:cNvPr id="0" name=""/>
        <dsp:cNvSpPr/>
      </dsp:nvSpPr>
      <dsp:spPr>
        <a:xfrm>
          <a:off x="1961197" y="1116903"/>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F5EFC-D623-4054-911D-099B01E1D9CA}">
      <dsp:nvSpPr>
        <dsp:cNvPr id="0" name=""/>
        <dsp:cNvSpPr/>
      </dsp:nvSpPr>
      <dsp:spPr>
        <a:xfrm>
          <a:off x="2139189" y="1285995"/>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Relationship changes</a:t>
          </a:r>
          <a:endParaRPr lang="en-US" sz="1700" kern="1200"/>
        </a:p>
      </dsp:txBody>
      <dsp:txXfrm>
        <a:off x="2168982" y="1315788"/>
        <a:ext cx="1542340" cy="957637"/>
      </dsp:txXfrm>
    </dsp:sp>
    <dsp:sp modelId="{89D748A8-52CF-4EEE-BA1F-6EE361A8CB21}">
      <dsp:nvSpPr>
        <dsp:cNvPr id="0" name=""/>
        <dsp:cNvSpPr/>
      </dsp:nvSpPr>
      <dsp:spPr>
        <a:xfrm>
          <a:off x="3919107" y="1116903"/>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DD8402-4462-4280-BDC4-E21003C3A01B}">
      <dsp:nvSpPr>
        <dsp:cNvPr id="0" name=""/>
        <dsp:cNvSpPr/>
      </dsp:nvSpPr>
      <dsp:spPr>
        <a:xfrm>
          <a:off x="4097099" y="1285995"/>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Feeling angry at the person you look after.  </a:t>
          </a:r>
          <a:endParaRPr lang="en-US" sz="1700" kern="1200"/>
        </a:p>
      </dsp:txBody>
      <dsp:txXfrm>
        <a:off x="4126892" y="1315788"/>
        <a:ext cx="1542340" cy="957637"/>
      </dsp:txXfrm>
    </dsp:sp>
    <dsp:sp modelId="{BD9194E4-5C67-4B8C-80A5-5530B42F3B11}">
      <dsp:nvSpPr>
        <dsp:cNvPr id="0" name=""/>
        <dsp:cNvSpPr/>
      </dsp:nvSpPr>
      <dsp:spPr>
        <a:xfrm>
          <a:off x="5877017" y="1116903"/>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8BC5A9-A699-4B74-B315-90773D19351D}">
      <dsp:nvSpPr>
        <dsp:cNvPr id="0" name=""/>
        <dsp:cNvSpPr/>
      </dsp:nvSpPr>
      <dsp:spPr>
        <a:xfrm>
          <a:off x="6055009" y="1285995"/>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Flashpoints in the day. </a:t>
          </a:r>
          <a:endParaRPr lang="en-US" sz="1700" kern="1200"/>
        </a:p>
      </dsp:txBody>
      <dsp:txXfrm>
        <a:off x="6084802" y="1315788"/>
        <a:ext cx="1542340" cy="957637"/>
      </dsp:txXfrm>
    </dsp:sp>
    <dsp:sp modelId="{2A01B5A3-8F89-4A28-BBDA-E40AEB19F024}">
      <dsp:nvSpPr>
        <dsp:cNvPr id="0" name=""/>
        <dsp:cNvSpPr/>
      </dsp:nvSpPr>
      <dsp:spPr>
        <a:xfrm>
          <a:off x="7834927" y="1116903"/>
          <a:ext cx="1601926" cy="101722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E4B47C-17A1-4803-9624-F82326E42C9B}">
      <dsp:nvSpPr>
        <dsp:cNvPr id="0" name=""/>
        <dsp:cNvSpPr/>
      </dsp:nvSpPr>
      <dsp:spPr>
        <a:xfrm>
          <a:off x="8012919" y="1285995"/>
          <a:ext cx="1601926" cy="101722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Physical or verbal aggression</a:t>
          </a:r>
          <a:endParaRPr lang="en-US" sz="1700" kern="1200"/>
        </a:p>
      </dsp:txBody>
      <dsp:txXfrm>
        <a:off x="8042712" y="1315788"/>
        <a:ext cx="1542340" cy="9576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C32B5-644C-4698-B216-96DB6E05B52A}">
      <dsp:nvSpPr>
        <dsp:cNvPr id="0" name=""/>
        <dsp:cNvSpPr/>
      </dsp:nvSpPr>
      <dsp:spPr>
        <a:xfrm>
          <a:off x="3882168" y="310284"/>
          <a:ext cx="2234877" cy="77737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D08C4E-029F-4277-9E3C-58A2D32D93A3}">
      <dsp:nvSpPr>
        <dsp:cNvPr id="0" name=""/>
        <dsp:cNvSpPr/>
      </dsp:nvSpPr>
      <dsp:spPr>
        <a:xfrm>
          <a:off x="3894584" y="322080"/>
          <a:ext cx="2234877" cy="77737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Solutions to manage care can cause unintentional care </a:t>
          </a:r>
          <a:endParaRPr lang="en-US" sz="1600" kern="1200" dirty="0"/>
        </a:p>
      </dsp:txBody>
      <dsp:txXfrm>
        <a:off x="3917353" y="344849"/>
        <a:ext cx="2189339" cy="731839"/>
      </dsp:txXfrm>
    </dsp:sp>
    <dsp:sp modelId="{5ED7190B-CECE-453A-AAAC-F963C7F37AC7}">
      <dsp:nvSpPr>
        <dsp:cNvPr id="0" name=""/>
        <dsp:cNvSpPr/>
      </dsp:nvSpPr>
      <dsp:spPr>
        <a:xfrm>
          <a:off x="935707" y="1495663"/>
          <a:ext cx="1448666" cy="141914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AD9D5F-58EC-42BC-82B1-5C7487F86781}">
      <dsp:nvSpPr>
        <dsp:cNvPr id="0" name=""/>
        <dsp:cNvSpPr/>
      </dsp:nvSpPr>
      <dsp:spPr>
        <a:xfrm>
          <a:off x="948123" y="1507459"/>
          <a:ext cx="1448666" cy="141914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Giving more than usual sedative medication to get some rest</a:t>
          </a:r>
          <a:endParaRPr lang="en-US" sz="1600" kern="1200" dirty="0"/>
        </a:p>
      </dsp:txBody>
      <dsp:txXfrm>
        <a:off x="989688" y="1549024"/>
        <a:ext cx="1365536" cy="1336017"/>
      </dsp:txXfrm>
    </dsp:sp>
    <dsp:sp modelId="{A8D14AF8-98B5-4663-BC85-D00A53F58B48}">
      <dsp:nvSpPr>
        <dsp:cNvPr id="0" name=""/>
        <dsp:cNvSpPr/>
      </dsp:nvSpPr>
      <dsp:spPr>
        <a:xfrm>
          <a:off x="2831812" y="1455641"/>
          <a:ext cx="1667370" cy="123252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9A4EA7-8ADD-45F4-B5C0-02EF7B41FC05}">
      <dsp:nvSpPr>
        <dsp:cNvPr id="0" name=""/>
        <dsp:cNvSpPr/>
      </dsp:nvSpPr>
      <dsp:spPr>
        <a:xfrm>
          <a:off x="2844228" y="1467436"/>
          <a:ext cx="1667370" cy="123252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Locking someone in a house or room to keep them safe</a:t>
          </a:r>
          <a:endParaRPr lang="en-US" sz="1600" kern="1200" dirty="0"/>
        </a:p>
      </dsp:txBody>
      <dsp:txXfrm>
        <a:off x="2880327" y="1503535"/>
        <a:ext cx="1595172" cy="1160322"/>
      </dsp:txXfrm>
    </dsp:sp>
    <dsp:sp modelId="{08CEAE67-9B8B-41DA-B0ED-0929A10C6EDA}">
      <dsp:nvSpPr>
        <dsp:cNvPr id="0" name=""/>
        <dsp:cNvSpPr/>
      </dsp:nvSpPr>
      <dsp:spPr>
        <a:xfrm>
          <a:off x="4659324" y="1490833"/>
          <a:ext cx="1141560" cy="108338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4F96E5-3D02-43E2-B963-2109181ABA1F}">
      <dsp:nvSpPr>
        <dsp:cNvPr id="0" name=""/>
        <dsp:cNvSpPr/>
      </dsp:nvSpPr>
      <dsp:spPr>
        <a:xfrm>
          <a:off x="4671740" y="1502628"/>
          <a:ext cx="1141560" cy="108338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Locking someone in a car while you shop </a:t>
          </a:r>
          <a:endParaRPr lang="en-US" sz="1600" kern="1200" dirty="0"/>
        </a:p>
      </dsp:txBody>
      <dsp:txXfrm>
        <a:off x="4703471" y="1534359"/>
        <a:ext cx="1078098" cy="1019927"/>
      </dsp:txXfrm>
    </dsp:sp>
    <dsp:sp modelId="{D5D350F5-BF9B-4432-9722-CC4831761FB4}">
      <dsp:nvSpPr>
        <dsp:cNvPr id="0" name=""/>
        <dsp:cNvSpPr/>
      </dsp:nvSpPr>
      <dsp:spPr>
        <a:xfrm>
          <a:off x="6000366" y="1469900"/>
          <a:ext cx="1421261" cy="116074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A40C68-520A-4EB0-ADAA-603DDBEF8272}">
      <dsp:nvSpPr>
        <dsp:cNvPr id="0" name=""/>
        <dsp:cNvSpPr/>
      </dsp:nvSpPr>
      <dsp:spPr>
        <a:xfrm>
          <a:off x="6012781" y="1481695"/>
          <a:ext cx="1421261" cy="11607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Not giving someone so many drinks in the evening</a:t>
          </a:r>
          <a:endParaRPr lang="en-US" sz="1600" kern="1200" dirty="0"/>
        </a:p>
      </dsp:txBody>
      <dsp:txXfrm>
        <a:off x="6046778" y="1515692"/>
        <a:ext cx="1353267" cy="1092752"/>
      </dsp:txXfrm>
    </dsp:sp>
    <dsp:sp modelId="{E63F66F1-1828-47ED-BE02-6F15CD32E2D0}">
      <dsp:nvSpPr>
        <dsp:cNvPr id="0" name=""/>
        <dsp:cNvSpPr/>
      </dsp:nvSpPr>
      <dsp:spPr>
        <a:xfrm>
          <a:off x="7661187" y="1514393"/>
          <a:ext cx="1561661" cy="123693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FBB003-129F-4C0E-B815-D7C093AA49D9}">
      <dsp:nvSpPr>
        <dsp:cNvPr id="0" name=""/>
        <dsp:cNvSpPr/>
      </dsp:nvSpPr>
      <dsp:spPr>
        <a:xfrm>
          <a:off x="7673603" y="1526188"/>
          <a:ext cx="1561661" cy="123693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Using bed rails to prevent someone getting out of bed. </a:t>
          </a:r>
          <a:endParaRPr lang="en-US" sz="1600" kern="1200" dirty="0"/>
        </a:p>
      </dsp:txBody>
      <dsp:txXfrm>
        <a:off x="7709832" y="1562417"/>
        <a:ext cx="1489203" cy="11644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C695E-8C20-47DA-9546-5F3BD3DA744B}">
      <dsp:nvSpPr>
        <dsp:cNvPr id="0" name=""/>
        <dsp:cNvSpPr/>
      </dsp:nvSpPr>
      <dsp:spPr>
        <a:xfrm>
          <a:off x="0" y="0"/>
          <a:ext cx="7405962" cy="73682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Planning and staying safe- Get help early, stay health and well. </a:t>
          </a:r>
          <a:endParaRPr lang="en-US" sz="2000" kern="1200" dirty="0"/>
        </a:p>
      </dsp:txBody>
      <dsp:txXfrm>
        <a:off x="21581" y="21581"/>
        <a:ext cx="6524659" cy="693664"/>
      </dsp:txXfrm>
    </dsp:sp>
    <dsp:sp modelId="{DE9EBC67-AAE2-4603-A549-F357B04650B9}">
      <dsp:nvSpPr>
        <dsp:cNvPr id="0" name=""/>
        <dsp:cNvSpPr/>
      </dsp:nvSpPr>
      <dsp:spPr>
        <a:xfrm>
          <a:off x="553042" y="839163"/>
          <a:ext cx="7405962" cy="736826"/>
        </a:xfrm>
        <a:prstGeom prst="roundRect">
          <a:avLst>
            <a:gd name="adj" fmla="val 10000"/>
          </a:avLst>
        </a:prstGeom>
        <a:solidFill>
          <a:schemeClr val="accent2">
            <a:hueOff val="-741071"/>
            <a:satOff val="3550"/>
            <a:lumOff val="32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Would</a:t>
          </a:r>
          <a:r>
            <a:rPr lang="en-US" sz="2000" kern="1200" baseline="0" dirty="0"/>
            <a:t> the person benefit form understand more about a specific condition?</a:t>
          </a:r>
          <a:endParaRPr lang="en-US" sz="2000" kern="1200" dirty="0"/>
        </a:p>
      </dsp:txBody>
      <dsp:txXfrm>
        <a:off x="574623" y="860744"/>
        <a:ext cx="6330820" cy="693664"/>
      </dsp:txXfrm>
    </dsp:sp>
    <dsp:sp modelId="{E97B1D84-952E-4D9A-8090-7DC827767895}">
      <dsp:nvSpPr>
        <dsp:cNvPr id="0" name=""/>
        <dsp:cNvSpPr/>
      </dsp:nvSpPr>
      <dsp:spPr>
        <a:xfrm>
          <a:off x="1106085" y="1678327"/>
          <a:ext cx="7405962" cy="736826"/>
        </a:xfrm>
        <a:prstGeom prst="roundRect">
          <a:avLst>
            <a:gd name="adj" fmla="val 10000"/>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Encourage people to look after their own mental and physical health.</a:t>
          </a:r>
          <a:r>
            <a:rPr lang="en-GB" sz="2000" kern="1200" dirty="0"/>
            <a:t> </a:t>
          </a:r>
          <a:endParaRPr lang="en-US" sz="2000" kern="1200" dirty="0"/>
        </a:p>
      </dsp:txBody>
      <dsp:txXfrm>
        <a:off x="1127666" y="1699908"/>
        <a:ext cx="6330820" cy="693664"/>
      </dsp:txXfrm>
    </dsp:sp>
    <dsp:sp modelId="{484E21C0-1A4C-49BB-875D-569A798D09C4}">
      <dsp:nvSpPr>
        <dsp:cNvPr id="0" name=""/>
        <dsp:cNvSpPr/>
      </dsp:nvSpPr>
      <dsp:spPr>
        <a:xfrm>
          <a:off x="1659127" y="2517491"/>
          <a:ext cx="7405962" cy="736826"/>
        </a:xfrm>
        <a:prstGeom prst="roundRect">
          <a:avLst>
            <a:gd name="adj" fmla="val 10000"/>
          </a:avLst>
        </a:prstGeom>
        <a:solidFill>
          <a:schemeClr val="accent2">
            <a:hueOff val="-2223214"/>
            <a:satOff val="10650"/>
            <a:lumOff val="9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Does the person being looked after need additional care?</a:t>
          </a:r>
          <a:r>
            <a:rPr lang="en-GB" sz="2000" kern="1200" dirty="0"/>
            <a:t> </a:t>
          </a:r>
          <a:endParaRPr lang="en-US" sz="2000" kern="1200" dirty="0"/>
        </a:p>
      </dsp:txBody>
      <dsp:txXfrm>
        <a:off x="1680708" y="2539072"/>
        <a:ext cx="6330820" cy="693664"/>
      </dsp:txXfrm>
    </dsp:sp>
    <dsp:sp modelId="{C424100C-63C4-4E05-B85E-E61401446E0E}">
      <dsp:nvSpPr>
        <dsp:cNvPr id="0" name=""/>
        <dsp:cNvSpPr/>
      </dsp:nvSpPr>
      <dsp:spPr>
        <a:xfrm>
          <a:off x="2212170" y="3356655"/>
          <a:ext cx="7405962" cy="73682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Safety planning </a:t>
          </a:r>
          <a:endParaRPr lang="en-US" sz="2000" kern="1200" dirty="0"/>
        </a:p>
      </dsp:txBody>
      <dsp:txXfrm>
        <a:off x="2233751" y="3378236"/>
        <a:ext cx="6330820" cy="693664"/>
      </dsp:txXfrm>
    </dsp:sp>
    <dsp:sp modelId="{5AF99F46-E4DB-4DD6-B221-89B36F06DA9F}">
      <dsp:nvSpPr>
        <dsp:cNvPr id="0" name=""/>
        <dsp:cNvSpPr/>
      </dsp:nvSpPr>
      <dsp:spPr>
        <a:xfrm>
          <a:off x="6927025" y="538292"/>
          <a:ext cx="478937" cy="478937"/>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034786" y="538292"/>
        <a:ext cx="263415" cy="360400"/>
      </dsp:txXfrm>
    </dsp:sp>
    <dsp:sp modelId="{ECA1324F-57F1-4CEA-8342-024C04567075}">
      <dsp:nvSpPr>
        <dsp:cNvPr id="0" name=""/>
        <dsp:cNvSpPr/>
      </dsp:nvSpPr>
      <dsp:spPr>
        <a:xfrm>
          <a:off x="7480067" y="1377456"/>
          <a:ext cx="478937" cy="478937"/>
        </a:xfrm>
        <a:prstGeom prst="downArrow">
          <a:avLst>
            <a:gd name="adj1" fmla="val 55000"/>
            <a:gd name="adj2" fmla="val 45000"/>
          </a:avLst>
        </a:prstGeom>
        <a:solidFill>
          <a:schemeClr val="accent2">
            <a:tint val="40000"/>
            <a:alpha val="90000"/>
            <a:hueOff val="-1363946"/>
            <a:satOff val="15036"/>
            <a:lumOff val="1432"/>
            <a:alphaOff val="0"/>
          </a:schemeClr>
        </a:solidFill>
        <a:ln w="19050" cap="rnd" cmpd="sng" algn="ctr">
          <a:solidFill>
            <a:schemeClr val="accent2">
              <a:tint val="40000"/>
              <a:alpha val="90000"/>
              <a:hueOff val="-1363946"/>
              <a:satOff val="15036"/>
              <a:lumOff val="14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587828" y="1377456"/>
        <a:ext cx="263415" cy="360400"/>
      </dsp:txXfrm>
    </dsp:sp>
    <dsp:sp modelId="{8A71FFE1-D3F9-4C28-9BEC-A4F479974ABF}">
      <dsp:nvSpPr>
        <dsp:cNvPr id="0" name=""/>
        <dsp:cNvSpPr/>
      </dsp:nvSpPr>
      <dsp:spPr>
        <a:xfrm>
          <a:off x="8033110" y="2204340"/>
          <a:ext cx="478937" cy="478937"/>
        </a:xfrm>
        <a:prstGeom prst="downArrow">
          <a:avLst>
            <a:gd name="adj1" fmla="val 55000"/>
            <a:gd name="adj2" fmla="val 45000"/>
          </a:avLst>
        </a:prstGeom>
        <a:solidFill>
          <a:schemeClr val="accent2">
            <a:tint val="40000"/>
            <a:alpha val="90000"/>
            <a:hueOff val="-2727893"/>
            <a:satOff val="30071"/>
            <a:lumOff val="2864"/>
            <a:alphaOff val="0"/>
          </a:schemeClr>
        </a:solidFill>
        <a:ln w="19050" cap="rnd" cmpd="sng" algn="ctr">
          <a:solidFill>
            <a:schemeClr val="accent2">
              <a:tint val="40000"/>
              <a:alpha val="90000"/>
              <a:hueOff val="-2727893"/>
              <a:satOff val="30071"/>
              <a:lumOff val="28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140871" y="2204340"/>
        <a:ext cx="263415" cy="360400"/>
      </dsp:txXfrm>
    </dsp:sp>
    <dsp:sp modelId="{876C837C-8F5F-4179-B5AC-E3F1D2B827DE}">
      <dsp:nvSpPr>
        <dsp:cNvPr id="0" name=""/>
        <dsp:cNvSpPr/>
      </dsp:nvSpPr>
      <dsp:spPr>
        <a:xfrm>
          <a:off x="8586152" y="3051690"/>
          <a:ext cx="478937" cy="478937"/>
        </a:xfrm>
        <a:prstGeom prst="downArrow">
          <a:avLst>
            <a:gd name="adj1" fmla="val 55000"/>
            <a:gd name="adj2" fmla="val 45000"/>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693913" y="3051690"/>
        <a:ext cx="263415" cy="360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A896F-E48A-4DFA-9587-FCE550E92D44}">
      <dsp:nvSpPr>
        <dsp:cNvPr id="0" name=""/>
        <dsp:cNvSpPr/>
      </dsp:nvSpPr>
      <dsp:spPr>
        <a:xfrm>
          <a:off x="0" y="0"/>
          <a:ext cx="9618133"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E308C4-ED56-4ECB-9709-F6435DC5B88E}">
      <dsp:nvSpPr>
        <dsp:cNvPr id="0" name=""/>
        <dsp:cNvSpPr/>
      </dsp:nvSpPr>
      <dsp:spPr>
        <a:xfrm>
          <a:off x="0" y="0"/>
          <a:ext cx="9618133" cy="51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1" kern="1200"/>
            <a:t>If things reach a crisis </a:t>
          </a:r>
          <a:endParaRPr lang="en-US" sz="1400" kern="1200"/>
        </a:p>
      </dsp:txBody>
      <dsp:txXfrm>
        <a:off x="0" y="0"/>
        <a:ext cx="9618133" cy="511685"/>
      </dsp:txXfrm>
    </dsp:sp>
    <dsp:sp modelId="{E83AD462-A834-4103-877B-57E2C5C2A63C}">
      <dsp:nvSpPr>
        <dsp:cNvPr id="0" name=""/>
        <dsp:cNvSpPr/>
      </dsp:nvSpPr>
      <dsp:spPr>
        <a:xfrm>
          <a:off x="0" y="511685"/>
          <a:ext cx="9618133"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4EE649-F31B-4A6A-BDE2-5C838CF42182}">
      <dsp:nvSpPr>
        <dsp:cNvPr id="0" name=""/>
        <dsp:cNvSpPr/>
      </dsp:nvSpPr>
      <dsp:spPr>
        <a:xfrm>
          <a:off x="0" y="511685"/>
          <a:ext cx="9618133" cy="51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a:t>Getting support with the day to day care for the person you care for. </a:t>
          </a:r>
          <a:endParaRPr lang="en-US" sz="1400" kern="1200"/>
        </a:p>
      </dsp:txBody>
      <dsp:txXfrm>
        <a:off x="0" y="511685"/>
        <a:ext cx="9618133" cy="511685"/>
      </dsp:txXfrm>
    </dsp:sp>
    <dsp:sp modelId="{9DCCE316-D750-4AE8-A09C-DB3D9220D68D}">
      <dsp:nvSpPr>
        <dsp:cNvPr id="0" name=""/>
        <dsp:cNvSpPr/>
      </dsp:nvSpPr>
      <dsp:spPr>
        <a:xfrm>
          <a:off x="0" y="1023370"/>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E47C09-5E0B-446A-B452-634F2C224620}">
      <dsp:nvSpPr>
        <dsp:cNvPr id="0" name=""/>
        <dsp:cNvSpPr/>
      </dsp:nvSpPr>
      <dsp:spPr>
        <a:xfrm>
          <a:off x="0" y="1023370"/>
          <a:ext cx="9618133" cy="51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a:t>Norfolk County Council 0344 800 8020</a:t>
          </a:r>
          <a:endParaRPr lang="en-US" sz="1400" kern="1200"/>
        </a:p>
      </dsp:txBody>
      <dsp:txXfrm>
        <a:off x="0" y="1023370"/>
        <a:ext cx="9618133" cy="511685"/>
      </dsp:txXfrm>
    </dsp:sp>
    <dsp:sp modelId="{077188B5-EA90-4A27-ACEE-819624AB89E0}">
      <dsp:nvSpPr>
        <dsp:cNvPr id="0" name=""/>
        <dsp:cNvSpPr/>
      </dsp:nvSpPr>
      <dsp:spPr>
        <a:xfrm>
          <a:off x="0" y="1535055"/>
          <a:ext cx="9618133"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5D8692-8DCD-4615-8D5D-186A134BC92F}">
      <dsp:nvSpPr>
        <dsp:cNvPr id="0" name=""/>
        <dsp:cNvSpPr/>
      </dsp:nvSpPr>
      <dsp:spPr>
        <a:xfrm>
          <a:off x="0" y="1535055"/>
          <a:ext cx="9618133" cy="51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1" kern="1200"/>
            <a:t>Getting mental health support for you or the person you care for </a:t>
          </a:r>
          <a:endParaRPr lang="en-US" sz="1400" kern="1200"/>
        </a:p>
      </dsp:txBody>
      <dsp:txXfrm>
        <a:off x="0" y="1535055"/>
        <a:ext cx="9618133" cy="511685"/>
      </dsp:txXfrm>
    </dsp:sp>
    <dsp:sp modelId="{FA0769D5-F2C4-4A4F-B1D5-83577FB6E864}">
      <dsp:nvSpPr>
        <dsp:cNvPr id="0" name=""/>
        <dsp:cNvSpPr/>
      </dsp:nvSpPr>
      <dsp:spPr>
        <a:xfrm>
          <a:off x="0" y="2046741"/>
          <a:ext cx="9618133" cy="0"/>
        </a:xfrm>
        <a:prstGeom prst="line">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834484-B857-4FE0-BA71-8A5974F428FE}">
      <dsp:nvSpPr>
        <dsp:cNvPr id="0" name=""/>
        <dsp:cNvSpPr/>
      </dsp:nvSpPr>
      <dsp:spPr>
        <a:xfrm>
          <a:off x="0" y="2046741"/>
          <a:ext cx="9618133" cy="51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Encourage the person to contact their GP if you they have concerns about their mental health or the mental health of the person they look after. </a:t>
          </a:r>
          <a:endParaRPr lang="en-US" sz="1400" kern="1200" dirty="0"/>
        </a:p>
      </dsp:txBody>
      <dsp:txXfrm>
        <a:off x="0" y="2046741"/>
        <a:ext cx="9618133" cy="511685"/>
      </dsp:txXfrm>
    </dsp:sp>
    <dsp:sp modelId="{5C6693D1-5D63-4AB9-A5EB-24EA3D2F55D6}">
      <dsp:nvSpPr>
        <dsp:cNvPr id="0" name=""/>
        <dsp:cNvSpPr/>
      </dsp:nvSpPr>
      <dsp:spPr>
        <a:xfrm>
          <a:off x="0" y="2558426"/>
          <a:ext cx="9618133"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0D1B22-1F65-48FF-BF9F-0AAF1645C290}">
      <dsp:nvSpPr>
        <dsp:cNvPr id="0" name=""/>
        <dsp:cNvSpPr/>
      </dsp:nvSpPr>
      <dsp:spPr>
        <a:xfrm>
          <a:off x="0" y="2558426"/>
          <a:ext cx="9618133" cy="51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GP out of hours- call 111 option 2 </a:t>
          </a:r>
          <a:endParaRPr lang="en-US" sz="1400" kern="1200" dirty="0"/>
        </a:p>
      </dsp:txBody>
      <dsp:txXfrm>
        <a:off x="0" y="2558426"/>
        <a:ext cx="9618133" cy="511685"/>
      </dsp:txXfrm>
    </dsp:sp>
    <dsp:sp modelId="{EAE52018-9C54-4D92-AC91-CDE2C5B42805}">
      <dsp:nvSpPr>
        <dsp:cNvPr id="0" name=""/>
        <dsp:cNvSpPr/>
      </dsp:nvSpPr>
      <dsp:spPr>
        <a:xfrm>
          <a:off x="0" y="3070111"/>
          <a:ext cx="9618133"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952048-BFE4-4000-B3AD-7D8981670CC0}">
      <dsp:nvSpPr>
        <dsp:cNvPr id="0" name=""/>
        <dsp:cNvSpPr/>
      </dsp:nvSpPr>
      <dsp:spPr>
        <a:xfrm>
          <a:off x="0" y="3070111"/>
          <a:ext cx="9618133" cy="51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a:t>You can refer yourself to The Wellbeing service on 0300 123 1503 or online at</a:t>
          </a:r>
          <a:r>
            <a:rPr lang="en-GB" sz="1400" b="1" kern="1200"/>
            <a:t> </a:t>
          </a:r>
          <a:endParaRPr lang="en-US" sz="1400" kern="1200"/>
        </a:p>
      </dsp:txBody>
      <dsp:txXfrm>
        <a:off x="0" y="3070111"/>
        <a:ext cx="9618133" cy="511685"/>
      </dsp:txXfrm>
    </dsp:sp>
    <dsp:sp modelId="{68CEC350-D5B2-4D3D-B24E-9C5CE77B95FD}">
      <dsp:nvSpPr>
        <dsp:cNvPr id="0" name=""/>
        <dsp:cNvSpPr/>
      </dsp:nvSpPr>
      <dsp:spPr>
        <a:xfrm>
          <a:off x="0" y="3581796"/>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451887-3D0A-4BD2-A990-5C65CF79503A}">
      <dsp:nvSpPr>
        <dsp:cNvPr id="0" name=""/>
        <dsp:cNvSpPr/>
      </dsp:nvSpPr>
      <dsp:spPr>
        <a:xfrm>
          <a:off x="0" y="3581796"/>
          <a:ext cx="9618133" cy="51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a:t>Mental health emergency.  0344 800 8020.</a:t>
          </a:r>
          <a:endParaRPr lang="en-US" sz="1400" kern="1200"/>
        </a:p>
      </dsp:txBody>
      <dsp:txXfrm>
        <a:off x="0" y="3581796"/>
        <a:ext cx="9618133" cy="5116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43E22-7840-4758-B431-B7912D0E76B6}">
      <dsp:nvSpPr>
        <dsp:cNvPr id="0" name=""/>
        <dsp:cNvSpPr/>
      </dsp:nvSpPr>
      <dsp:spPr>
        <a:xfrm>
          <a:off x="0" y="499"/>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2E8B52-AAC0-4389-BDA5-CA64CDB69C84}">
      <dsp:nvSpPr>
        <dsp:cNvPr id="0" name=""/>
        <dsp:cNvSpPr/>
      </dsp:nvSpPr>
      <dsp:spPr>
        <a:xfrm>
          <a:off x="0" y="499"/>
          <a:ext cx="9618133" cy="58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solidFill>
                <a:schemeClr val="tx1"/>
              </a:solidFill>
            </a:rPr>
            <a:t>When a carer feels their safety is at risk.</a:t>
          </a:r>
          <a:endParaRPr lang="en-US" sz="2500" kern="1200" dirty="0">
            <a:solidFill>
              <a:schemeClr val="tx1"/>
            </a:solidFill>
          </a:endParaRPr>
        </a:p>
      </dsp:txBody>
      <dsp:txXfrm>
        <a:off x="0" y="499"/>
        <a:ext cx="9618133" cy="584640"/>
      </dsp:txXfrm>
    </dsp:sp>
    <dsp:sp modelId="{733BEED2-60C8-4874-80A4-4E95224C6B5A}">
      <dsp:nvSpPr>
        <dsp:cNvPr id="0" name=""/>
        <dsp:cNvSpPr/>
      </dsp:nvSpPr>
      <dsp:spPr>
        <a:xfrm>
          <a:off x="0" y="585140"/>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23C140-08F2-42F1-8AA9-938039FDD29A}">
      <dsp:nvSpPr>
        <dsp:cNvPr id="0" name=""/>
        <dsp:cNvSpPr/>
      </dsp:nvSpPr>
      <dsp:spPr>
        <a:xfrm>
          <a:off x="0" y="585140"/>
          <a:ext cx="9618133" cy="58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If you think someone may hurt the person they are looking after </a:t>
          </a:r>
          <a:endParaRPr lang="en-US" sz="2500" kern="1200"/>
        </a:p>
      </dsp:txBody>
      <dsp:txXfrm>
        <a:off x="0" y="585140"/>
        <a:ext cx="9618133" cy="584640"/>
      </dsp:txXfrm>
    </dsp:sp>
    <dsp:sp modelId="{7EF5CA2E-38E6-4EB8-B660-2362DE316FF2}">
      <dsp:nvSpPr>
        <dsp:cNvPr id="0" name=""/>
        <dsp:cNvSpPr/>
      </dsp:nvSpPr>
      <dsp:spPr>
        <a:xfrm>
          <a:off x="0" y="1169780"/>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C0C466-F7AD-4C81-9269-DC71A6DB47AE}">
      <dsp:nvSpPr>
        <dsp:cNvPr id="0" name=""/>
        <dsp:cNvSpPr/>
      </dsp:nvSpPr>
      <dsp:spPr>
        <a:xfrm>
          <a:off x="0" y="1169780"/>
          <a:ext cx="9618133" cy="58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A care Act assessment is required. </a:t>
          </a:r>
          <a:endParaRPr lang="en-US" sz="2500" kern="1200" dirty="0"/>
        </a:p>
      </dsp:txBody>
      <dsp:txXfrm>
        <a:off x="0" y="1169780"/>
        <a:ext cx="9618133" cy="584640"/>
      </dsp:txXfrm>
    </dsp:sp>
    <dsp:sp modelId="{79B0DCE3-17E1-403F-9BD7-3EABA6E1F34D}">
      <dsp:nvSpPr>
        <dsp:cNvPr id="0" name=""/>
        <dsp:cNvSpPr/>
      </dsp:nvSpPr>
      <dsp:spPr>
        <a:xfrm>
          <a:off x="0" y="1754420"/>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6EE17C-5459-4F3F-8F5D-6948E8D6D735}">
      <dsp:nvSpPr>
        <dsp:cNvPr id="0" name=""/>
        <dsp:cNvSpPr/>
      </dsp:nvSpPr>
      <dsp:spPr>
        <a:xfrm>
          <a:off x="0" y="1754420"/>
          <a:ext cx="9618133" cy="58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Occupational Therapy equipment or support. </a:t>
          </a:r>
          <a:endParaRPr lang="en-US" sz="2500" kern="1200"/>
        </a:p>
      </dsp:txBody>
      <dsp:txXfrm>
        <a:off x="0" y="1754420"/>
        <a:ext cx="9618133" cy="584640"/>
      </dsp:txXfrm>
    </dsp:sp>
    <dsp:sp modelId="{F65A4C9C-BE61-4B10-A621-8D9EA5B9A12E}">
      <dsp:nvSpPr>
        <dsp:cNvPr id="0" name=""/>
        <dsp:cNvSpPr/>
      </dsp:nvSpPr>
      <dsp:spPr>
        <a:xfrm>
          <a:off x="0" y="2339061"/>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CA82BA-284A-4D47-845D-75E33D5A9C74}">
      <dsp:nvSpPr>
        <dsp:cNvPr id="0" name=""/>
        <dsp:cNvSpPr/>
      </dsp:nvSpPr>
      <dsp:spPr>
        <a:xfrm>
          <a:off x="0" y="2339061"/>
          <a:ext cx="9618133" cy="58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Assistive technology </a:t>
          </a:r>
          <a:endParaRPr lang="en-US" sz="2500" kern="1200"/>
        </a:p>
      </dsp:txBody>
      <dsp:txXfrm>
        <a:off x="0" y="2339061"/>
        <a:ext cx="9618133" cy="584640"/>
      </dsp:txXfrm>
    </dsp:sp>
    <dsp:sp modelId="{EC11E956-111C-4403-A293-BADB9C1C9E35}">
      <dsp:nvSpPr>
        <dsp:cNvPr id="0" name=""/>
        <dsp:cNvSpPr/>
      </dsp:nvSpPr>
      <dsp:spPr>
        <a:xfrm>
          <a:off x="0" y="2923701"/>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F22099-B366-45B3-826F-6DDE575B2364}">
      <dsp:nvSpPr>
        <dsp:cNvPr id="0" name=""/>
        <dsp:cNvSpPr/>
      </dsp:nvSpPr>
      <dsp:spPr>
        <a:xfrm>
          <a:off x="0" y="2923701"/>
          <a:ext cx="9618133" cy="58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sensory impairment. </a:t>
          </a:r>
          <a:endParaRPr lang="en-US" sz="2500" kern="1200"/>
        </a:p>
      </dsp:txBody>
      <dsp:txXfrm>
        <a:off x="0" y="2923701"/>
        <a:ext cx="9618133" cy="584640"/>
      </dsp:txXfrm>
    </dsp:sp>
    <dsp:sp modelId="{9A2DFAAA-0552-40AC-934C-641A33E9CC94}">
      <dsp:nvSpPr>
        <dsp:cNvPr id="0" name=""/>
        <dsp:cNvSpPr/>
      </dsp:nvSpPr>
      <dsp:spPr>
        <a:xfrm>
          <a:off x="0" y="3508341"/>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FEC213-86FF-4983-A801-D83BE6663952}">
      <dsp:nvSpPr>
        <dsp:cNvPr id="0" name=""/>
        <dsp:cNvSpPr/>
      </dsp:nvSpPr>
      <dsp:spPr>
        <a:xfrm>
          <a:off x="0" y="3508341"/>
          <a:ext cx="9618133" cy="58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Carers Matter Norfolk </a:t>
          </a:r>
          <a:endParaRPr lang="en-US" sz="2500" kern="1200"/>
        </a:p>
      </dsp:txBody>
      <dsp:txXfrm>
        <a:off x="0" y="3508341"/>
        <a:ext cx="9618133" cy="5846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C5A128-998E-428C-A6C3-934A5D60D1EB}">
      <dsp:nvSpPr>
        <dsp:cNvPr id="0" name=""/>
        <dsp:cNvSpPr/>
      </dsp:nvSpPr>
      <dsp:spPr>
        <a:xfrm>
          <a:off x="0" y="2921763"/>
          <a:ext cx="8596312" cy="95898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They will ask about the risks, and work with an individual and their family to enhance their safety. They will ensure the person is supported in the most appropriate way. </a:t>
          </a:r>
          <a:endParaRPr lang="en-US" sz="1700" kern="1200"/>
        </a:p>
      </dsp:txBody>
      <dsp:txXfrm>
        <a:off x="0" y="2921763"/>
        <a:ext cx="8596312" cy="958987"/>
      </dsp:txXfrm>
    </dsp:sp>
    <dsp:sp modelId="{16E103F6-30E8-407E-B1EA-954C742C5351}">
      <dsp:nvSpPr>
        <dsp:cNvPr id="0" name=""/>
        <dsp:cNvSpPr/>
      </dsp:nvSpPr>
      <dsp:spPr>
        <a:xfrm rot="10800000">
          <a:off x="0" y="1461224"/>
          <a:ext cx="8596312" cy="1474923"/>
        </a:xfrm>
        <a:prstGeom prst="upArrowCallou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Partnership with Leeway, the Daisy Program, Leeway and Safe Partnership. It has ben commissioned by the Office of the Police and Crime Commissioner for Norfolk</a:t>
          </a:r>
          <a:endParaRPr lang="en-US" sz="1700" kern="1200"/>
        </a:p>
      </dsp:txBody>
      <dsp:txXfrm rot="10800000">
        <a:off x="0" y="1461224"/>
        <a:ext cx="8596312" cy="958361"/>
      </dsp:txXfrm>
    </dsp:sp>
    <dsp:sp modelId="{D92F8471-5AAD-44C6-9CEC-085BB7626A4A}">
      <dsp:nvSpPr>
        <dsp:cNvPr id="0" name=""/>
        <dsp:cNvSpPr/>
      </dsp:nvSpPr>
      <dsp:spPr>
        <a:xfrm rot="10800000">
          <a:off x="0" y="686"/>
          <a:ext cx="8596312" cy="1474923"/>
        </a:xfrm>
        <a:prstGeom prst="upArrowCallou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Norfolk Integrated Domestic Abuse service </a:t>
          </a:r>
          <a:endParaRPr lang="en-US" sz="1700" kern="1200"/>
        </a:p>
      </dsp:txBody>
      <dsp:txXfrm rot="10800000">
        <a:off x="0" y="686"/>
        <a:ext cx="8596312" cy="95836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BDBF2-2A1F-4F8A-A39D-D7A1BCC7C8C0}">
      <dsp:nvSpPr>
        <dsp:cNvPr id="0" name=""/>
        <dsp:cNvSpPr/>
      </dsp:nvSpPr>
      <dsp:spPr>
        <a:xfrm>
          <a:off x="1174"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1C1812-4F3E-4943-92D9-11B599152293}">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In your groups discuss what your organisation can do to support the safety and the people they care for. </a:t>
          </a:r>
          <a:endParaRPr lang="en-US" sz="2800" kern="1200" dirty="0"/>
        </a:p>
      </dsp:txBody>
      <dsp:txXfrm>
        <a:off x="535713" y="1032452"/>
        <a:ext cx="3967760" cy="2463577"/>
      </dsp:txXfrm>
    </dsp:sp>
    <dsp:sp modelId="{581C8F26-451D-4043-92BD-B5909AF8B4F8}">
      <dsp:nvSpPr>
        <dsp:cNvPr id="0" name=""/>
        <dsp:cNvSpPr/>
      </dsp:nvSpPr>
      <dsp:spPr>
        <a:xfrm>
          <a:off x="5038013"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70D5E9-8C16-4672-AB4A-EC3ACC368455}">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Identify a pledge that you back to your organisation </a:t>
          </a:r>
          <a:endParaRPr lang="en-US" sz="2800" kern="1200" dirty="0"/>
        </a:p>
      </dsp:txBody>
      <dsp:txXfrm>
        <a:off x="5572553" y="1032452"/>
        <a:ext cx="3967760" cy="246357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DE58E-1C63-45EE-A76E-F2AF9E1391F9}" type="datetimeFigureOut">
              <a:rPr lang="en-GB" smtClean="0"/>
              <a:t>05/06/2023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6FF8FF-457E-4F76-93C4-690524F82203}" type="slidenum">
              <a:rPr lang="en-GB" smtClean="0"/>
              <a:t>‹#›</a:t>
            </a:fld>
            <a:endParaRPr lang="en-GB"/>
          </a:p>
        </p:txBody>
      </p:sp>
    </p:spTree>
    <p:extLst>
      <p:ext uri="{BB962C8B-B14F-4D97-AF65-F5344CB8AC3E}">
        <p14:creationId xmlns:p14="http://schemas.microsoft.com/office/powerpoint/2010/main" val="2974731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b="1" dirty="0"/>
              <a:t>Stress around disability and caring</a:t>
            </a:r>
          </a:p>
          <a:p>
            <a:r>
              <a:rPr lang="en-GB" dirty="0"/>
              <a:t>Relationship changes- notably cognitive impairments, but includes physical changes. Apply to any age- parent carer for someone with </a:t>
            </a:r>
            <a:r>
              <a:rPr lang="en-GB" dirty="0" err="1"/>
              <a:t>alearning</a:t>
            </a:r>
            <a:r>
              <a:rPr lang="en-GB" dirty="0"/>
              <a:t> disability and hey wish to develop independence and take risks you do not wish for. </a:t>
            </a:r>
          </a:p>
          <a:p>
            <a:endParaRPr lang="en-GB" dirty="0"/>
          </a:p>
          <a:p>
            <a:r>
              <a:rPr lang="en-GB" b="1" dirty="0"/>
              <a:t>Angry</a:t>
            </a:r>
            <a:r>
              <a:rPr lang="en-GB" dirty="0"/>
              <a:t> if they do not wish to do things </a:t>
            </a:r>
            <a:r>
              <a:rPr lang="en-GB" dirty="0" err="1"/>
              <a:t>yu</a:t>
            </a:r>
            <a:r>
              <a:rPr lang="en-GB" dirty="0"/>
              <a:t> want them to for their own wellbeing. </a:t>
            </a:r>
          </a:p>
          <a:p>
            <a:endParaRPr lang="en-GB" dirty="0"/>
          </a:p>
          <a:p>
            <a:r>
              <a:rPr lang="en-GB" b="1" dirty="0"/>
              <a:t>Flashpoints </a:t>
            </a:r>
            <a:r>
              <a:rPr lang="en-GB" dirty="0"/>
              <a:t>Sundowning. Transport. Fixation on money </a:t>
            </a:r>
          </a:p>
        </p:txBody>
      </p:sp>
      <p:sp>
        <p:nvSpPr>
          <p:cNvPr id="4" name="Slide Number Placeholder 3"/>
          <p:cNvSpPr>
            <a:spLocks noGrp="1"/>
          </p:cNvSpPr>
          <p:nvPr>
            <p:ph type="sldNum" sz="quarter" idx="5"/>
          </p:nvPr>
        </p:nvSpPr>
        <p:spPr/>
        <p:txBody>
          <a:bodyPr/>
          <a:lstStyle/>
          <a:p>
            <a:fld id="{B96FF8FF-457E-4F76-93C4-690524F82203}" type="slidenum">
              <a:rPr lang="en-GB" smtClean="0"/>
              <a:t>6</a:t>
            </a:fld>
            <a:endParaRPr lang="en-GB"/>
          </a:p>
        </p:txBody>
      </p:sp>
    </p:spTree>
    <p:extLst>
      <p:ext uri="{BB962C8B-B14F-4D97-AF65-F5344CB8AC3E}">
        <p14:creationId xmlns:p14="http://schemas.microsoft.com/office/powerpoint/2010/main" val="3780876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Also include unintentional neglect here- what you can and can’t cope with. </a:t>
            </a:r>
          </a:p>
        </p:txBody>
      </p:sp>
      <p:sp>
        <p:nvSpPr>
          <p:cNvPr id="4" name="Slide Number Placeholder 3"/>
          <p:cNvSpPr>
            <a:spLocks noGrp="1"/>
          </p:cNvSpPr>
          <p:nvPr>
            <p:ph type="sldNum" sz="quarter" idx="5"/>
          </p:nvPr>
        </p:nvSpPr>
        <p:spPr/>
        <p:txBody>
          <a:bodyPr/>
          <a:lstStyle/>
          <a:p>
            <a:fld id="{B96FF8FF-457E-4F76-93C4-690524F82203}" type="slidenum">
              <a:rPr lang="en-GB" smtClean="0"/>
              <a:t>7</a:t>
            </a:fld>
            <a:endParaRPr lang="en-GB"/>
          </a:p>
        </p:txBody>
      </p:sp>
    </p:spTree>
    <p:extLst>
      <p:ext uri="{BB962C8B-B14F-4D97-AF65-F5344CB8AC3E}">
        <p14:creationId xmlns:p14="http://schemas.microsoft.com/office/powerpoint/2010/main" val="35526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What might stop you getting help? </a:t>
            </a:r>
          </a:p>
          <a:p>
            <a:r>
              <a:rPr lang="en-GB" dirty="0"/>
              <a:t>Overwhelmed </a:t>
            </a:r>
          </a:p>
          <a:p>
            <a:r>
              <a:rPr lang="en-GB" dirty="0"/>
              <a:t>Not knowing where to get help. </a:t>
            </a:r>
          </a:p>
          <a:p>
            <a:r>
              <a:rPr lang="en-GB" dirty="0"/>
              <a:t>Worried that you may judge the person you care for </a:t>
            </a:r>
          </a:p>
          <a:p>
            <a:r>
              <a:rPr lang="en-GB" dirty="0"/>
              <a:t>Worried that you may be judged </a:t>
            </a:r>
          </a:p>
          <a:p>
            <a:r>
              <a:rPr lang="en-GB" dirty="0"/>
              <a:t>What will the police do? </a:t>
            </a:r>
          </a:p>
          <a:p>
            <a:r>
              <a:rPr lang="en-GB" dirty="0"/>
              <a:t>Will the person you care for be taken away? </a:t>
            </a:r>
          </a:p>
          <a:p>
            <a:r>
              <a:rPr lang="en-GB" dirty="0"/>
              <a:t>Accepting the changes in your relationship </a:t>
            </a:r>
          </a:p>
          <a:p>
            <a:endParaRPr lang="en-GB" dirty="0"/>
          </a:p>
          <a:p>
            <a:endParaRPr lang="en-GB" dirty="0"/>
          </a:p>
          <a:p>
            <a:r>
              <a:rPr lang="en-GB" b="1" dirty="0"/>
              <a:t>What do you need from professionals? </a:t>
            </a:r>
          </a:p>
          <a:p>
            <a:r>
              <a:rPr lang="en-GB" dirty="0"/>
              <a:t>Clarity- what do the different agencies offer – training in your organisation may be needed.</a:t>
            </a:r>
          </a:p>
          <a:p>
            <a:r>
              <a:rPr lang="en-GB" dirty="0"/>
              <a:t>Being listened to. </a:t>
            </a:r>
          </a:p>
          <a:p>
            <a:r>
              <a:rPr lang="en-GB" dirty="0"/>
              <a:t>Not presuming that you are able to or want to continue caring </a:t>
            </a:r>
          </a:p>
          <a:p>
            <a:endParaRPr lang="en-GB" dirty="0"/>
          </a:p>
          <a:p>
            <a:r>
              <a:rPr lang="en-GB" dirty="0"/>
              <a:t> </a:t>
            </a:r>
          </a:p>
          <a:p>
            <a:endParaRPr lang="en-GB" dirty="0"/>
          </a:p>
          <a:p>
            <a:endParaRPr lang="en-GB" dirty="0"/>
          </a:p>
        </p:txBody>
      </p:sp>
      <p:sp>
        <p:nvSpPr>
          <p:cNvPr id="4" name="Slide Number Placeholder 3"/>
          <p:cNvSpPr>
            <a:spLocks noGrp="1"/>
          </p:cNvSpPr>
          <p:nvPr>
            <p:ph type="sldNum" sz="quarter" idx="5"/>
          </p:nvPr>
        </p:nvSpPr>
        <p:spPr/>
        <p:txBody>
          <a:bodyPr/>
          <a:lstStyle/>
          <a:p>
            <a:fld id="{B96FF8FF-457E-4F76-93C4-690524F82203}" type="slidenum">
              <a:rPr lang="en-GB" smtClean="0"/>
              <a:t>8</a:t>
            </a:fld>
            <a:endParaRPr lang="en-GB"/>
          </a:p>
        </p:txBody>
      </p:sp>
    </p:spTree>
    <p:extLst>
      <p:ext uri="{BB962C8B-B14F-4D97-AF65-F5344CB8AC3E}">
        <p14:creationId xmlns:p14="http://schemas.microsoft.com/office/powerpoint/2010/main" val="1967964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Training.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you are concerned about your safety in your caring role you can call adult social care on </a:t>
            </a:r>
            <a:r>
              <a:rPr lang="en-GB"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0344 800 8020, </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where they can help you make plans for supporting the person you look after while protecting your safety. They may offer a social care assessment or Carers Assessment by Carers Matter Norfolk who can help you make plans to maintain or improve your wellbeing.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A GP can help with your physical and mental health for both you and the person you care for. They also have access to social prescribers/ Community connectors who can connect you to groups and charities based on what you need or what your interests are. They can help you find ways to reduce isolation and make positive changes to your mental health.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GP- carers passports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Safety planning- You can both plan for emergencies using a safety plan NCC, or plan for times when you may not feel safe or tensions are heightened. </a:t>
            </a:r>
          </a:p>
          <a:p>
            <a:pPr marL="457200">
              <a:lnSpc>
                <a:spcPct val="107000"/>
              </a:lnSpc>
            </a:pPr>
            <a:r>
              <a:rPr lang="en-GB" sz="1800" dirty="0">
                <a:effectLst/>
                <a:latin typeface="Calibri" panose="020F0502020204030204" pitchFamily="34" charset="0"/>
                <a:ea typeface="Calibri" panose="020F0502020204030204" pitchFamily="34" charset="0"/>
                <a:cs typeface="Calibri" panose="020F0502020204030204" pitchFamily="34" charset="0"/>
              </a:rPr>
              <a:t>It might be that the person you care for can get very distressed or agitated at times, perhaps causing you harm through their actions. Are there ways that you can leave the room or the home quickly, are there friends or family or others you can call easily for support? Can you keep a mobile phone on you at all times, or could assistive technology help you? Are there particular ways of calming the other person down, that would be useful for anyone supporting you to know?</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rPr>
              <a:t>These plans give you a chance to think about what might go wrong, or be a worry, and then what you can do, or put in place, to get help or feel safer quickly. You can be supported to complete a safety plan by Leeway.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Although the person you are looking after may be very unwell or have a disability which means they are not affecting your safety intentionally, the impact may still be the same. Charities such as Leeway can help you to manage your situation and will not judge the person you care for or yourself.</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B96FF8FF-457E-4F76-93C4-690524F82203}" type="slidenum">
              <a:rPr lang="en-GB" smtClean="0"/>
              <a:t>10</a:t>
            </a:fld>
            <a:endParaRPr lang="en-GB"/>
          </a:p>
        </p:txBody>
      </p:sp>
    </p:spTree>
    <p:extLst>
      <p:ext uri="{BB962C8B-B14F-4D97-AF65-F5344CB8AC3E}">
        <p14:creationId xmlns:p14="http://schemas.microsoft.com/office/powerpoint/2010/main" val="1839676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They will have a conversation with you then help you to make a plan towards gaining support or making changes. This could be helping you consider housing, breaks, safety planning, training, or link with agencies that can help</a:t>
            </a:r>
          </a:p>
        </p:txBody>
      </p:sp>
      <p:sp>
        <p:nvSpPr>
          <p:cNvPr id="4" name="Slide Number Placeholder 3"/>
          <p:cNvSpPr>
            <a:spLocks noGrp="1"/>
          </p:cNvSpPr>
          <p:nvPr>
            <p:ph type="sldNum" sz="quarter" idx="5"/>
          </p:nvPr>
        </p:nvSpPr>
        <p:spPr/>
        <p:txBody>
          <a:bodyPr/>
          <a:lstStyle/>
          <a:p>
            <a:fld id="{B96FF8FF-457E-4F76-93C4-690524F82203}" type="slidenum">
              <a:rPr lang="en-GB" smtClean="0"/>
              <a:t>12</a:t>
            </a:fld>
            <a:endParaRPr lang="en-GB"/>
          </a:p>
        </p:txBody>
      </p:sp>
    </p:spTree>
    <p:extLst>
      <p:ext uri="{BB962C8B-B14F-4D97-AF65-F5344CB8AC3E}">
        <p14:creationId xmlns:p14="http://schemas.microsoft.com/office/powerpoint/2010/main" val="2776756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through each one- refer CMN can help a carer plan to stay safe, </a:t>
            </a:r>
          </a:p>
        </p:txBody>
      </p:sp>
      <p:sp>
        <p:nvSpPr>
          <p:cNvPr id="4" name="Slide Number Placeholder 3"/>
          <p:cNvSpPr>
            <a:spLocks noGrp="1"/>
          </p:cNvSpPr>
          <p:nvPr>
            <p:ph type="sldNum" sz="quarter" idx="5"/>
          </p:nvPr>
        </p:nvSpPr>
        <p:spPr/>
        <p:txBody>
          <a:bodyPr/>
          <a:lstStyle/>
          <a:p>
            <a:fld id="{B96FF8FF-457E-4F76-93C4-690524F82203}" type="slidenum">
              <a:rPr lang="en-GB" smtClean="0"/>
              <a:t>14</a:t>
            </a:fld>
            <a:endParaRPr lang="en-GB"/>
          </a:p>
        </p:txBody>
      </p:sp>
    </p:spTree>
    <p:extLst>
      <p:ext uri="{BB962C8B-B14F-4D97-AF65-F5344CB8AC3E}">
        <p14:creationId xmlns:p14="http://schemas.microsoft.com/office/powerpoint/2010/main" val="1609926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Have NSAB website on open tabs </a:t>
            </a:r>
          </a:p>
          <a:p>
            <a:r>
              <a:rPr lang="en-GB" dirty="0"/>
              <a:t>Show resources </a:t>
            </a:r>
          </a:p>
        </p:txBody>
      </p:sp>
      <p:sp>
        <p:nvSpPr>
          <p:cNvPr id="4" name="Slide Number Placeholder 3"/>
          <p:cNvSpPr>
            <a:spLocks noGrp="1"/>
          </p:cNvSpPr>
          <p:nvPr>
            <p:ph type="sldNum" sz="quarter" idx="5"/>
          </p:nvPr>
        </p:nvSpPr>
        <p:spPr/>
        <p:txBody>
          <a:bodyPr/>
          <a:lstStyle/>
          <a:p>
            <a:fld id="{B96FF8FF-457E-4F76-93C4-690524F82203}" type="slidenum">
              <a:rPr lang="en-GB" smtClean="0"/>
              <a:t>16</a:t>
            </a:fld>
            <a:endParaRPr lang="en-GB"/>
          </a:p>
        </p:txBody>
      </p:sp>
    </p:spTree>
    <p:extLst>
      <p:ext uri="{BB962C8B-B14F-4D97-AF65-F5344CB8AC3E}">
        <p14:creationId xmlns:p14="http://schemas.microsoft.com/office/powerpoint/2010/main" val="3540025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Will have to look at time at this point. </a:t>
            </a:r>
          </a:p>
        </p:txBody>
      </p:sp>
      <p:sp>
        <p:nvSpPr>
          <p:cNvPr id="4" name="Slide Number Placeholder 3"/>
          <p:cNvSpPr>
            <a:spLocks noGrp="1"/>
          </p:cNvSpPr>
          <p:nvPr>
            <p:ph type="sldNum" sz="quarter" idx="5"/>
          </p:nvPr>
        </p:nvSpPr>
        <p:spPr/>
        <p:txBody>
          <a:bodyPr/>
          <a:lstStyle/>
          <a:p>
            <a:fld id="{B96FF8FF-457E-4F76-93C4-690524F82203}" type="slidenum">
              <a:rPr lang="en-GB" smtClean="0"/>
              <a:t>17</a:t>
            </a:fld>
            <a:endParaRPr lang="en-GB"/>
          </a:p>
        </p:txBody>
      </p:sp>
    </p:spTree>
    <p:extLst>
      <p:ext uri="{BB962C8B-B14F-4D97-AF65-F5344CB8AC3E}">
        <p14:creationId xmlns:p14="http://schemas.microsoft.com/office/powerpoint/2010/main" val="399811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5C158-A677-ED7D-B1D8-EF72F69FDFFA}"/>
              </a:ext>
            </a:extLst>
          </p:cNvPr>
          <p:cNvSpPr>
            <a:spLocks noGrp="1"/>
          </p:cNvSpPr>
          <p:nvPr>
            <p:ph type="ctrTitle"/>
          </p:nvPr>
        </p:nvSpPr>
        <p:spPr/>
        <p:txBody>
          <a:bodyPr/>
          <a:lstStyle/>
          <a:p>
            <a:r>
              <a:rPr lang="en-GB" dirty="0"/>
              <a:t>Carers safety and Safeguarding </a:t>
            </a:r>
          </a:p>
        </p:txBody>
      </p:sp>
      <p:sp>
        <p:nvSpPr>
          <p:cNvPr id="3" name="Subtitle 2">
            <a:extLst>
              <a:ext uri="{FF2B5EF4-FFF2-40B4-BE49-F238E27FC236}">
                <a16:creationId xmlns:a16="http://schemas.microsoft.com/office/drawing/2014/main" id="{472F3080-FD57-77FB-640E-47DDA6F00396}"/>
              </a:ext>
            </a:extLst>
          </p:cNvPr>
          <p:cNvSpPr>
            <a:spLocks noGrp="1"/>
          </p:cNvSpPr>
          <p:nvPr>
            <p:ph type="subTitle" idx="1"/>
          </p:nvPr>
        </p:nvSpPr>
        <p:spPr/>
        <p:txBody>
          <a:bodyPr>
            <a:normAutofit/>
          </a:bodyPr>
          <a:lstStyle/>
          <a:p>
            <a:r>
              <a:rPr lang="en-GB" dirty="0"/>
              <a:t>Marie Smith- Adult Social Care  </a:t>
            </a:r>
          </a:p>
          <a:p>
            <a:r>
              <a:rPr lang="en-GB" dirty="0"/>
              <a:t>Heather Roach- Safeguarding Adults Board </a:t>
            </a:r>
          </a:p>
        </p:txBody>
      </p:sp>
    </p:spTree>
    <p:extLst>
      <p:ext uri="{BB962C8B-B14F-4D97-AF65-F5344CB8AC3E}">
        <p14:creationId xmlns:p14="http://schemas.microsoft.com/office/powerpoint/2010/main" val="1392344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 name="TextBox 1">
            <a:extLst>
              <a:ext uri="{FF2B5EF4-FFF2-40B4-BE49-F238E27FC236}">
                <a16:creationId xmlns:a16="http://schemas.microsoft.com/office/drawing/2014/main" id="{98979A3F-268F-36EB-0118-9E639A2FE94D}"/>
              </a:ext>
            </a:extLst>
          </p:cNvPr>
          <p:cNvGraphicFramePr/>
          <p:nvPr>
            <p:extLst>
              <p:ext uri="{D42A27DB-BD31-4B8C-83A1-F6EECF244321}">
                <p14:modId xmlns:p14="http://schemas.microsoft.com/office/powerpoint/2010/main" val="2032914106"/>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7941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8" name="Group 67">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9" name="Straight Connector 68">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1"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Isosceles Triangle 72">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0" name="Rectangle 7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Isosceles Triangle 8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Isosceles Triangle 8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2" name="TextBox 1">
            <a:extLst>
              <a:ext uri="{FF2B5EF4-FFF2-40B4-BE49-F238E27FC236}">
                <a16:creationId xmlns:a16="http://schemas.microsoft.com/office/drawing/2014/main" id="{BB85CD1A-AD08-800D-6099-345A5E8424E8}"/>
              </a:ext>
            </a:extLst>
          </p:cNvPr>
          <p:cNvGraphicFramePr/>
          <p:nvPr>
            <p:extLst>
              <p:ext uri="{D42A27DB-BD31-4B8C-83A1-F6EECF244321}">
                <p14:modId xmlns:p14="http://schemas.microsoft.com/office/powerpoint/2010/main" val="249928029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390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F9763E-7AEB-3837-8DD2-CDEE0735C6D1}"/>
              </a:ext>
            </a:extLst>
          </p:cNvPr>
          <p:cNvSpPr txBox="1"/>
          <p:nvPr/>
        </p:nvSpPr>
        <p:spPr>
          <a:xfrm>
            <a:off x="1963554" y="943276"/>
            <a:ext cx="6939814" cy="5552930"/>
          </a:xfrm>
          <a:prstGeom prst="rect">
            <a:avLst/>
          </a:prstGeom>
          <a:noFill/>
        </p:spPr>
        <p:txBody>
          <a:bodyPr wrap="square" rtlCol="0">
            <a:spAutoFit/>
          </a:bodyPr>
          <a:lstStyle/>
          <a:p>
            <a:pPr>
              <a:lnSpc>
                <a:spcPct val="107000"/>
              </a:lnSpc>
              <a:spcAft>
                <a:spcPts val="1500"/>
              </a:spcAft>
            </a:pPr>
            <a:r>
              <a:rPr lang="en-GB"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Carers Matter Norfolk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500"/>
              </a:spcAft>
            </a:pPr>
            <a:r>
              <a:rPr lang="en-GB"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0344 800 8020</a:t>
            </a:r>
          </a:p>
          <a:p>
            <a:pPr marL="342900" lvl="0" indent="-342900">
              <a:lnSpc>
                <a:spcPct val="107000"/>
              </a:lnSpc>
              <a:spcAft>
                <a:spcPts val="1500"/>
              </a:spcAft>
              <a:buFont typeface="Symbol" panose="05050102010706020507" pitchFamily="18" charset="2"/>
              <a:buChar char=""/>
            </a:pPr>
            <a:r>
              <a:rPr lang="en-GB" sz="1800" dirty="0">
                <a:solidFill>
                  <a:srgbClr val="073B4B"/>
                </a:solidFill>
                <a:effectLst/>
                <a:latin typeface="Arial" panose="020B0604020202020204" pitchFamily="34" charset="0"/>
                <a:ea typeface="Times New Roman" panose="02020603050405020304" pitchFamily="18" charset="0"/>
                <a:cs typeface="Times New Roman" panose="02020603050405020304" pitchFamily="18" charset="0"/>
              </a:rPr>
              <a:t>Your caring role, what you do and how it impacts on your physical mental wellbeing.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500"/>
              </a:spcAft>
              <a:buFont typeface="Symbol" panose="05050102010706020507" pitchFamily="18" charset="2"/>
              <a:buChar char=""/>
            </a:pPr>
            <a:r>
              <a:rPr lang="en-GB" sz="1800" dirty="0">
                <a:solidFill>
                  <a:srgbClr val="073B4B"/>
                </a:solidFill>
                <a:effectLst/>
                <a:latin typeface="Arial" panose="020B0604020202020204" pitchFamily="34" charset="0"/>
                <a:ea typeface="Times New Roman" panose="02020603050405020304" pitchFamily="18" charset="0"/>
                <a:cs typeface="Times New Roman" panose="02020603050405020304" pitchFamily="18" charset="0"/>
              </a:rPr>
              <a:t>How caring impacts elements of your daily life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500"/>
              </a:spcAft>
              <a:buFont typeface="Symbol" panose="05050102010706020507" pitchFamily="18" charset="2"/>
              <a:buChar char=""/>
            </a:pPr>
            <a:r>
              <a:rPr lang="en-GB" sz="1800" dirty="0">
                <a:solidFill>
                  <a:srgbClr val="073B4B"/>
                </a:solidFill>
                <a:effectLst/>
                <a:latin typeface="Arial" panose="020B0604020202020204" pitchFamily="34" charset="0"/>
                <a:ea typeface="Times New Roman" panose="02020603050405020304" pitchFamily="18" charset="0"/>
                <a:cs typeface="Times New Roman" panose="02020603050405020304" pitchFamily="18" charset="0"/>
              </a:rPr>
              <a:t>If you wish to continue caring.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500"/>
              </a:spcAft>
              <a:buFont typeface="Symbol" panose="05050102010706020507" pitchFamily="18" charset="2"/>
              <a:buChar char=""/>
            </a:pPr>
            <a:r>
              <a:rPr lang="en-GB" sz="1800" dirty="0">
                <a:solidFill>
                  <a:srgbClr val="073B4B"/>
                </a:solidFill>
                <a:effectLst/>
                <a:latin typeface="Arial" panose="020B0604020202020204" pitchFamily="34" charset="0"/>
                <a:ea typeface="Times New Roman" panose="02020603050405020304" pitchFamily="18" charset="0"/>
                <a:cs typeface="Times New Roman" panose="02020603050405020304" pitchFamily="18" charset="0"/>
              </a:rPr>
              <a:t>What would help to improve wellbeing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500"/>
              </a:spcAft>
              <a:buFont typeface="Symbol" panose="05050102010706020507" pitchFamily="18" charset="2"/>
              <a:buChar char=""/>
            </a:pPr>
            <a:r>
              <a:rPr lang="en-GB" dirty="0">
                <a:solidFill>
                  <a:srgbClr val="073B4B"/>
                </a:solidFill>
                <a:latin typeface="Arial" panose="020B0604020202020204" pitchFamily="34" charset="0"/>
                <a:ea typeface="Times New Roman" panose="02020603050405020304" pitchFamily="18" charset="0"/>
                <a:cs typeface="Times New Roman" panose="02020603050405020304" pitchFamily="18" charset="0"/>
              </a:rPr>
              <a:t>S</a:t>
            </a:r>
            <a:r>
              <a:rPr lang="en-GB" sz="1800" dirty="0">
                <a:solidFill>
                  <a:srgbClr val="073B4B"/>
                </a:solidFill>
                <a:effectLst/>
                <a:latin typeface="Arial" panose="020B0604020202020204" pitchFamily="34" charset="0"/>
                <a:ea typeface="Times New Roman" panose="02020603050405020304" pitchFamily="18" charset="0"/>
                <a:cs typeface="Times New Roman" panose="02020603050405020304" pitchFamily="18" charset="0"/>
              </a:rPr>
              <a:t>upport networks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500"/>
              </a:spcAft>
              <a:buFont typeface="Symbol" panose="05050102010706020507" pitchFamily="18" charset="2"/>
              <a:buChar char=""/>
            </a:pPr>
            <a:r>
              <a:rPr lang="en-GB" sz="1800" dirty="0">
                <a:solidFill>
                  <a:srgbClr val="073B4B"/>
                </a:solidFill>
                <a:effectLst/>
                <a:latin typeface="Arial" panose="020B0604020202020204" pitchFamily="34" charset="0"/>
                <a:ea typeface="Times New Roman" panose="02020603050405020304" pitchFamily="18" charset="0"/>
                <a:cs typeface="Times New Roman" panose="02020603050405020304" pitchFamily="18" charset="0"/>
              </a:rPr>
              <a:t>Working and leisure opportunities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500"/>
              </a:spcAft>
              <a:buFont typeface="Symbol" panose="05050102010706020507" pitchFamily="18" charset="2"/>
              <a:buChar char=""/>
            </a:pPr>
            <a:r>
              <a:rPr lang="en-GB" sz="1800" dirty="0">
                <a:solidFill>
                  <a:srgbClr val="073B4B"/>
                </a:solidFill>
                <a:effectLst/>
                <a:latin typeface="Arial" panose="020B0604020202020204" pitchFamily="34" charset="0"/>
                <a:ea typeface="Times New Roman" panose="02020603050405020304" pitchFamily="18" charset="0"/>
                <a:cs typeface="Times New Roman" panose="02020603050405020304" pitchFamily="18" charset="0"/>
              </a:rPr>
              <a:t>How they would like their life to be.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5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612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1BF30B-3F53-086B-CCC9-1ECA7CE613F2}"/>
              </a:ext>
            </a:extLst>
          </p:cNvPr>
          <p:cNvSpPr txBox="1"/>
          <p:nvPr/>
        </p:nvSpPr>
        <p:spPr>
          <a:xfrm>
            <a:off x="1857375" y="1028700"/>
            <a:ext cx="7000875" cy="5078313"/>
          </a:xfrm>
          <a:prstGeom prst="rect">
            <a:avLst/>
          </a:prstGeom>
          <a:noFill/>
        </p:spPr>
        <p:txBody>
          <a:bodyPr wrap="square" rtlCol="0">
            <a:spAutoFit/>
          </a:bodyPr>
          <a:lstStyle/>
          <a:p>
            <a:endParaRPr lang="en-GB" b="1" dirty="0"/>
          </a:p>
          <a:p>
            <a:endParaRPr lang="en-GB" b="1" dirty="0"/>
          </a:p>
          <a:p>
            <a:r>
              <a:rPr lang="en-GB" b="1" dirty="0"/>
              <a:t>When should someone speak to the police? </a:t>
            </a:r>
          </a:p>
          <a:p>
            <a:endParaRPr lang="en-GB" dirty="0"/>
          </a:p>
          <a:p>
            <a:pPr marL="285750" indent="-285750">
              <a:buFont typeface="Arial" panose="020B0604020202020204" pitchFamily="34" charset="0"/>
              <a:buChar char="•"/>
            </a:pPr>
            <a:r>
              <a:rPr lang="en-GB" dirty="0"/>
              <a:t>If they feel frightened of the person they are caring for. </a:t>
            </a:r>
          </a:p>
          <a:p>
            <a:pPr marL="285750" indent="-285750">
              <a:buFont typeface="Arial" panose="020B0604020202020204" pitchFamily="34" charset="0"/>
              <a:buChar char="•"/>
            </a:pPr>
            <a:r>
              <a:rPr lang="en-GB" dirty="0"/>
              <a:t>If they have hurt them physically</a:t>
            </a:r>
          </a:p>
          <a:p>
            <a:pPr marL="285750" indent="-285750">
              <a:buFont typeface="Arial" panose="020B0604020202020204" pitchFamily="34" charset="0"/>
              <a:buChar char="•"/>
            </a:pPr>
            <a:r>
              <a:rPr lang="en-GB" dirty="0"/>
              <a:t>If they threaten then, including with a weapon If they feel they are being co-</a:t>
            </a:r>
            <a:r>
              <a:rPr lang="en-GB" dirty="0" err="1"/>
              <a:t>erced</a:t>
            </a:r>
            <a:r>
              <a:rPr lang="en-GB" dirty="0"/>
              <a:t> or controlled</a:t>
            </a:r>
          </a:p>
          <a:p>
            <a:pPr marL="285750" indent="-285750">
              <a:buFont typeface="Arial" panose="020B0604020202020204" pitchFamily="34" charset="0"/>
              <a:buChar char="•"/>
            </a:pPr>
            <a:r>
              <a:rPr lang="en-GB" dirty="0"/>
              <a:t>If they do not feel safe </a:t>
            </a:r>
          </a:p>
          <a:p>
            <a:pPr marL="285750" indent="-285750">
              <a:buFont typeface="Arial" panose="020B0604020202020204" pitchFamily="34" charset="0"/>
              <a:buChar char="•"/>
            </a:pPr>
            <a:r>
              <a:rPr lang="en-GB" dirty="0"/>
              <a:t>If they can not leave the person to get away from danger</a:t>
            </a:r>
          </a:p>
          <a:p>
            <a:endParaRPr lang="en-GB" dirty="0"/>
          </a:p>
          <a:p>
            <a:r>
              <a:rPr lang="en-GB" b="1" dirty="0"/>
              <a:t>What will the police do? </a:t>
            </a:r>
          </a:p>
          <a:p>
            <a:pPr marL="285750" indent="-285750">
              <a:buFont typeface="Arial" panose="020B0604020202020204" pitchFamily="34" charset="0"/>
              <a:buChar char="•"/>
            </a:pPr>
            <a:r>
              <a:rPr lang="en-GB" dirty="0"/>
              <a:t>Police can calm a situation down</a:t>
            </a:r>
          </a:p>
          <a:p>
            <a:pPr marL="285750" indent="-285750">
              <a:buFont typeface="Arial" panose="020B0604020202020204" pitchFamily="34" charset="0"/>
              <a:buChar char="•"/>
            </a:pPr>
            <a:r>
              <a:rPr lang="en-GB" dirty="0"/>
              <a:t>They will understand if the person has care and support needs. </a:t>
            </a:r>
          </a:p>
          <a:p>
            <a:pPr marL="285750" indent="-285750">
              <a:buFont typeface="Arial" panose="020B0604020202020204" pitchFamily="34" charset="0"/>
              <a:buChar char="•"/>
            </a:pPr>
            <a:r>
              <a:rPr lang="en-GB" dirty="0"/>
              <a:t>Police can only make arrests if a crime has been committed or to protect people </a:t>
            </a:r>
          </a:p>
          <a:p>
            <a:pPr marL="285750" indent="-285750">
              <a:buFont typeface="Arial" panose="020B0604020202020204" pitchFamily="34" charset="0"/>
              <a:buChar char="•"/>
            </a:pPr>
            <a:r>
              <a:rPr lang="en-GB" dirty="0"/>
              <a:t>Police may contact other agencies that can help </a:t>
            </a:r>
          </a:p>
          <a:p>
            <a:endParaRPr lang="en-GB" dirty="0"/>
          </a:p>
        </p:txBody>
      </p:sp>
    </p:spTree>
    <p:extLst>
      <p:ext uri="{BB962C8B-B14F-4D97-AF65-F5344CB8AC3E}">
        <p14:creationId xmlns:p14="http://schemas.microsoft.com/office/powerpoint/2010/main" val="254902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7"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8971BB39-C5E1-34C4-36EA-A2A10ECE8AED}"/>
              </a:ext>
            </a:extLst>
          </p:cNvPr>
          <p:cNvSpPr txBox="1"/>
          <p:nvPr/>
        </p:nvSpPr>
        <p:spPr>
          <a:xfrm>
            <a:off x="1978090" y="1026367"/>
            <a:ext cx="6904653" cy="4767943"/>
          </a:xfrm>
          <a:prstGeom prst="rect">
            <a:avLst/>
          </a:prstGeom>
          <a:noFill/>
        </p:spPr>
        <p:txBody>
          <a:bodyPr wrap="square" rtlCol="0">
            <a:spAutoFit/>
          </a:bodyPr>
          <a:lstStyle/>
          <a:p>
            <a:endParaRPr lang="en-GB"/>
          </a:p>
        </p:txBody>
      </p:sp>
      <p:graphicFrame>
        <p:nvGraphicFramePr>
          <p:cNvPr id="39" name="TextBox 1">
            <a:extLst>
              <a:ext uri="{FF2B5EF4-FFF2-40B4-BE49-F238E27FC236}">
                <a16:creationId xmlns:a16="http://schemas.microsoft.com/office/drawing/2014/main" id="{057D67EB-280E-34E4-BE47-9D9985C10693}"/>
              </a:ext>
            </a:extLst>
          </p:cNvPr>
          <p:cNvGraphicFramePr/>
          <p:nvPr>
            <p:extLst>
              <p:ext uri="{D42A27DB-BD31-4B8C-83A1-F6EECF244321}">
                <p14:modId xmlns:p14="http://schemas.microsoft.com/office/powerpoint/2010/main" val="2281424565"/>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DB868382-D5C3-F899-3BB9-A3822DC771A6}"/>
              </a:ext>
            </a:extLst>
          </p:cNvPr>
          <p:cNvSpPr txBox="1"/>
          <p:nvPr/>
        </p:nvSpPr>
        <p:spPr>
          <a:xfrm>
            <a:off x="6641433" y="5666154"/>
            <a:ext cx="2858702" cy="369332"/>
          </a:xfrm>
          <a:prstGeom prst="rect">
            <a:avLst/>
          </a:prstGeom>
          <a:solidFill>
            <a:schemeClr val="accent5">
              <a:lumMod val="60000"/>
              <a:lumOff val="40000"/>
            </a:schemeClr>
          </a:solidFill>
        </p:spPr>
        <p:txBody>
          <a:bodyPr wrap="square" rtlCol="0">
            <a:spAutoFit/>
          </a:bodyPr>
          <a:lstStyle/>
          <a:p>
            <a:r>
              <a:rPr lang="en-GB" dirty="0"/>
              <a:t>In an emergency call 999</a:t>
            </a:r>
          </a:p>
        </p:txBody>
      </p:sp>
      <p:sp>
        <p:nvSpPr>
          <p:cNvPr id="7" name="TextBox 6">
            <a:extLst>
              <a:ext uri="{FF2B5EF4-FFF2-40B4-BE49-F238E27FC236}">
                <a16:creationId xmlns:a16="http://schemas.microsoft.com/office/drawing/2014/main" id="{AAB23D5F-C2B6-191B-2D6B-75987A240188}"/>
              </a:ext>
            </a:extLst>
          </p:cNvPr>
          <p:cNvSpPr txBox="1"/>
          <p:nvPr/>
        </p:nvSpPr>
        <p:spPr>
          <a:xfrm>
            <a:off x="3108960" y="413885"/>
            <a:ext cx="5399773" cy="646331"/>
          </a:xfrm>
          <a:prstGeom prst="rect">
            <a:avLst/>
          </a:prstGeom>
          <a:noFill/>
        </p:spPr>
        <p:txBody>
          <a:bodyPr wrap="square" rtlCol="0">
            <a:spAutoFit/>
          </a:bodyPr>
          <a:lstStyle/>
          <a:p>
            <a:pPr algn="ctr"/>
            <a:r>
              <a:rPr lang="en-GB" b="1" dirty="0"/>
              <a:t>When should someone call Norfolk County Council ? </a:t>
            </a:r>
          </a:p>
        </p:txBody>
      </p:sp>
    </p:spTree>
    <p:extLst>
      <p:ext uri="{BB962C8B-B14F-4D97-AF65-F5344CB8AC3E}">
        <p14:creationId xmlns:p14="http://schemas.microsoft.com/office/powerpoint/2010/main" val="999552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1DB95629-6DE9-7DA1-2B9B-ADC07138D47C}"/>
              </a:ext>
            </a:extLst>
          </p:cNvPr>
          <p:cNvSpPr txBox="1"/>
          <p:nvPr/>
        </p:nvSpPr>
        <p:spPr>
          <a:xfrm>
            <a:off x="1419225" y="1066800"/>
            <a:ext cx="7181850" cy="1077218"/>
          </a:xfrm>
          <a:prstGeom prst="rect">
            <a:avLst/>
          </a:prstGeom>
          <a:noFill/>
        </p:spPr>
        <p:txBody>
          <a:bodyPr wrap="square" rtlCol="0">
            <a:spAutoFit/>
          </a:bodyPr>
          <a:lstStyle/>
          <a:p>
            <a:pPr>
              <a:spcAft>
                <a:spcPts val="600"/>
              </a:spcAft>
            </a:pPr>
            <a:endParaRPr lang="en-GB">
              <a:latin typeface="Arial" panose="020B0604020202020204" pitchFamily="34" charset="0"/>
            </a:endParaRPr>
          </a:p>
          <a:p>
            <a:pPr>
              <a:spcAft>
                <a:spcPts val="600"/>
              </a:spcAft>
            </a:pPr>
            <a:endParaRPr lang="en-GB"/>
          </a:p>
          <a:p>
            <a:pPr>
              <a:spcAft>
                <a:spcPts val="600"/>
              </a:spcAft>
            </a:pPr>
            <a:endParaRPr lang="en-GB"/>
          </a:p>
        </p:txBody>
      </p:sp>
      <p:graphicFrame>
        <p:nvGraphicFramePr>
          <p:cNvPr id="8" name="TextBox 5">
            <a:extLst>
              <a:ext uri="{FF2B5EF4-FFF2-40B4-BE49-F238E27FC236}">
                <a16:creationId xmlns:a16="http://schemas.microsoft.com/office/drawing/2014/main" id="{11B2605E-F444-E6F9-8B73-CB7982149FE2}"/>
              </a:ext>
            </a:extLst>
          </p:cNvPr>
          <p:cNvGraphicFramePr/>
          <p:nvPr>
            <p:extLst>
              <p:ext uri="{D42A27DB-BD31-4B8C-83A1-F6EECF244321}">
                <p14:modId xmlns:p14="http://schemas.microsoft.com/office/powerpoint/2010/main" val="1757243656"/>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431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67F5F8-681D-CD1D-F22B-96CCD2E8D2DD}"/>
              </a:ext>
            </a:extLst>
          </p:cNvPr>
          <p:cNvSpPr txBox="1"/>
          <p:nvPr/>
        </p:nvSpPr>
        <p:spPr>
          <a:xfrm>
            <a:off x="1638300" y="828675"/>
            <a:ext cx="7124700" cy="923330"/>
          </a:xfrm>
          <a:prstGeom prst="rect">
            <a:avLst/>
          </a:prstGeom>
          <a:noFill/>
        </p:spPr>
        <p:txBody>
          <a:bodyPr wrap="square" rtlCol="0">
            <a:spAutoFit/>
          </a:bodyPr>
          <a:lstStyle/>
          <a:p>
            <a:r>
              <a:rPr lang="en-GB" dirty="0"/>
              <a:t>Demonstrate Norfolk Safeguarding adults website </a:t>
            </a:r>
          </a:p>
          <a:p>
            <a:r>
              <a:rPr lang="en-GB" dirty="0"/>
              <a:t>12 minute Briefings </a:t>
            </a:r>
          </a:p>
          <a:p>
            <a:r>
              <a:rPr lang="en-GB" dirty="0"/>
              <a:t>Safety Leaflet. </a:t>
            </a:r>
          </a:p>
        </p:txBody>
      </p:sp>
    </p:spTree>
    <p:extLst>
      <p:ext uri="{BB962C8B-B14F-4D97-AF65-F5344CB8AC3E}">
        <p14:creationId xmlns:p14="http://schemas.microsoft.com/office/powerpoint/2010/main" val="2671471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 name="TextBox 1">
            <a:extLst>
              <a:ext uri="{FF2B5EF4-FFF2-40B4-BE49-F238E27FC236}">
                <a16:creationId xmlns:a16="http://schemas.microsoft.com/office/drawing/2014/main" id="{5D90F29A-25BC-91E7-32C1-EB92FF4B0614}"/>
              </a:ext>
            </a:extLst>
          </p:cNvPr>
          <p:cNvGraphicFramePr/>
          <p:nvPr>
            <p:extLst>
              <p:ext uri="{D42A27DB-BD31-4B8C-83A1-F6EECF244321}">
                <p14:modId xmlns:p14="http://schemas.microsoft.com/office/powerpoint/2010/main" val="1160602405"/>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8820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extBox 1">
            <a:extLst>
              <a:ext uri="{FF2B5EF4-FFF2-40B4-BE49-F238E27FC236}">
                <a16:creationId xmlns:a16="http://schemas.microsoft.com/office/drawing/2014/main" id="{2A2CCE19-71D9-6C0B-0BC4-FE4DFEBA5099}"/>
              </a:ext>
            </a:extLst>
          </p:cNvPr>
          <p:cNvGraphicFramePr/>
          <p:nvPr>
            <p:extLst>
              <p:ext uri="{D42A27DB-BD31-4B8C-83A1-F6EECF244321}">
                <p14:modId xmlns:p14="http://schemas.microsoft.com/office/powerpoint/2010/main" val="2870311078"/>
              </p:ext>
            </p:extLst>
          </p:nvPr>
        </p:nvGraphicFramePr>
        <p:xfrm>
          <a:off x="1647825" y="933450"/>
          <a:ext cx="7248525" cy="3970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27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4ACCC2C-DD15-D37A-0AB7-695477D7AFBC}"/>
              </a:ext>
            </a:extLst>
          </p:cNvPr>
          <p:cNvSpPr txBox="1"/>
          <p:nvPr/>
        </p:nvSpPr>
        <p:spPr>
          <a:xfrm>
            <a:off x="1286933" y="609600"/>
            <a:ext cx="10197494" cy="1099457"/>
          </a:xfrm>
          <a:prstGeom prst="rect">
            <a:avLst/>
          </a:prstGeom>
        </p:spPr>
        <p:txBody>
          <a:bodyPr vert="horz" lIns="91440" tIns="45720" rIns="91440" bIns="45720" rtlCol="0" anchor="t">
            <a:normAutofit/>
          </a:bodyPr>
          <a:lstStyle/>
          <a:p>
            <a:pPr>
              <a:spcBef>
                <a:spcPct val="0"/>
              </a:spcBef>
              <a:spcAft>
                <a:spcPts val="600"/>
              </a:spcAft>
            </a:pPr>
            <a:r>
              <a:rPr lang="en-US" sz="3600">
                <a:solidFill>
                  <a:schemeClr val="accent1"/>
                </a:solidFill>
                <a:latin typeface="+mj-lt"/>
                <a:ea typeface="+mj-ea"/>
                <a:cs typeface="+mj-cs"/>
              </a:rPr>
              <a:t>The carer experience </a:t>
            </a:r>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extBox 2">
            <a:extLst>
              <a:ext uri="{FF2B5EF4-FFF2-40B4-BE49-F238E27FC236}">
                <a16:creationId xmlns:a16="http://schemas.microsoft.com/office/drawing/2014/main" id="{E148EF11-7ED6-3687-EA6B-94DA34D387E8}"/>
              </a:ext>
            </a:extLst>
          </p:cNvPr>
          <p:cNvGraphicFramePr/>
          <p:nvPr>
            <p:extLst>
              <p:ext uri="{D42A27DB-BD31-4B8C-83A1-F6EECF244321}">
                <p14:modId xmlns:p14="http://schemas.microsoft.com/office/powerpoint/2010/main" val="1138239146"/>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514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9" name="Group 24">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6" name="Picture 5" descr="Sticky notes with question marks">
            <a:extLst>
              <a:ext uri="{FF2B5EF4-FFF2-40B4-BE49-F238E27FC236}">
                <a16:creationId xmlns:a16="http://schemas.microsoft.com/office/drawing/2014/main" id="{02390D1D-2FCB-6E9F-53FF-F04C1BCF0F80}"/>
              </a:ext>
            </a:extLst>
          </p:cNvPr>
          <p:cNvPicPr>
            <a:picLocks noChangeAspect="1"/>
          </p:cNvPicPr>
          <p:nvPr/>
        </p:nvPicPr>
        <p:blipFill rotWithShape="1">
          <a:blip r:embed="rId2"/>
          <a:srcRect l="19105" t="839" r="4435" b="1"/>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extBox 1">
            <a:extLst>
              <a:ext uri="{FF2B5EF4-FFF2-40B4-BE49-F238E27FC236}">
                <a16:creationId xmlns:a16="http://schemas.microsoft.com/office/drawing/2014/main" id="{84D41BA8-29BD-619A-5D5D-EC4637010018}"/>
              </a:ext>
            </a:extLst>
          </p:cNvPr>
          <p:cNvSpPr txBox="1"/>
          <p:nvPr/>
        </p:nvSpPr>
        <p:spPr>
          <a:xfrm>
            <a:off x="668867" y="1678666"/>
            <a:ext cx="4088190" cy="2369093"/>
          </a:xfrm>
          <a:prstGeom prst="rect">
            <a:avLst/>
          </a:prstGeom>
        </p:spPr>
        <p:txBody>
          <a:bodyPr vert="horz" lIns="91440" tIns="45720" rIns="91440" bIns="45720" rtlCol="0" anchor="b">
            <a:normAutofit/>
          </a:bodyPr>
          <a:lstStyle/>
          <a:p>
            <a:pPr>
              <a:spcBef>
                <a:spcPct val="0"/>
              </a:spcBef>
              <a:spcAft>
                <a:spcPts val="600"/>
              </a:spcAft>
            </a:pPr>
            <a:r>
              <a:rPr lang="en-US" sz="2800" dirty="0">
                <a:latin typeface="+mj-lt"/>
                <a:ea typeface="+mj-ea"/>
                <a:cs typeface="+mj-cs"/>
              </a:rPr>
              <a:t>what may make someone feel unsafe?</a:t>
            </a:r>
          </a:p>
        </p:txBody>
      </p:sp>
      <p:cxnSp>
        <p:nvCxnSpPr>
          <p:cNvPr id="60" name="Straight Connector 36">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1" name="Straight Connector 38">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2"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2933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extBox 2">
            <a:extLst>
              <a:ext uri="{FF2B5EF4-FFF2-40B4-BE49-F238E27FC236}">
                <a16:creationId xmlns:a16="http://schemas.microsoft.com/office/drawing/2014/main" id="{20EBF4DA-5124-A40B-2F42-4C12B611327C}"/>
              </a:ext>
            </a:extLst>
          </p:cNvPr>
          <p:cNvGraphicFramePr/>
          <p:nvPr>
            <p:extLst>
              <p:ext uri="{D42A27DB-BD31-4B8C-83A1-F6EECF244321}">
                <p14:modId xmlns:p14="http://schemas.microsoft.com/office/powerpoint/2010/main" val="784345160"/>
              </p:ext>
            </p:extLst>
          </p:nvPr>
        </p:nvGraphicFramePr>
        <p:xfrm>
          <a:off x="1118586" y="435007"/>
          <a:ext cx="7723573" cy="5797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60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2" name="Straight Connector 21">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484722F4-87F6-408A-35AD-0B769897045B}"/>
              </a:ext>
            </a:extLst>
          </p:cNvPr>
          <p:cNvSpPr txBox="1"/>
          <p:nvPr/>
        </p:nvSpPr>
        <p:spPr>
          <a:xfrm>
            <a:off x="677335" y="1282701"/>
            <a:ext cx="5096060" cy="4307148"/>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400" dirty="0">
                <a:latin typeface="+mj-lt"/>
                <a:ea typeface="+mj-ea"/>
                <a:cs typeface="+mj-cs"/>
              </a:rPr>
              <a:t>What may increase the risk of someone harming the person they look after?  </a:t>
            </a:r>
          </a:p>
        </p:txBody>
      </p:sp>
      <p:sp>
        <p:nvSpPr>
          <p:cNvPr id="30" name="Freeform: Shape 29">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81749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TextBox 3">
            <a:extLst>
              <a:ext uri="{FF2B5EF4-FFF2-40B4-BE49-F238E27FC236}">
                <a16:creationId xmlns:a16="http://schemas.microsoft.com/office/drawing/2014/main" id="{02699E4A-890A-E8C4-AB45-C68DF155DDD4}"/>
              </a:ext>
            </a:extLst>
          </p:cNvPr>
          <p:cNvGraphicFramePr/>
          <p:nvPr>
            <p:extLst>
              <p:ext uri="{D42A27DB-BD31-4B8C-83A1-F6EECF244321}">
                <p14:modId xmlns:p14="http://schemas.microsoft.com/office/powerpoint/2010/main" val="2870023361"/>
              </p:ext>
            </p:extLst>
          </p:nvPr>
        </p:nvGraphicFramePr>
        <p:xfrm>
          <a:off x="1601788" y="1403866"/>
          <a:ext cx="9618133" cy="34201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8E2E165D-719C-FE89-E523-63C34158E8A2}"/>
              </a:ext>
            </a:extLst>
          </p:cNvPr>
          <p:cNvSpPr txBox="1"/>
          <p:nvPr/>
        </p:nvSpPr>
        <p:spPr>
          <a:xfrm>
            <a:off x="4331818" y="1034534"/>
            <a:ext cx="4982547" cy="400110"/>
          </a:xfrm>
          <a:prstGeom prst="rect">
            <a:avLst/>
          </a:prstGeom>
          <a:noFill/>
        </p:spPr>
        <p:txBody>
          <a:bodyPr wrap="square" rtlCol="0">
            <a:spAutoFit/>
          </a:bodyPr>
          <a:lstStyle/>
          <a:p>
            <a:r>
              <a:rPr lang="en-GB" sz="2000" dirty="0"/>
              <a:t>Harming someone you care for</a:t>
            </a:r>
            <a:r>
              <a:rPr lang="en-GB" dirty="0"/>
              <a:t>. </a:t>
            </a:r>
          </a:p>
        </p:txBody>
      </p:sp>
    </p:spTree>
    <p:extLst>
      <p:ext uri="{BB962C8B-B14F-4D97-AF65-F5344CB8AC3E}">
        <p14:creationId xmlns:p14="http://schemas.microsoft.com/office/powerpoint/2010/main" val="1553314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4" name="Straight Connector 53">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Isosceles Triangle 57">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61">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62">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65" name="Rectangle 64">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Isosceles Triangle 6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TextBox 4">
            <a:extLst>
              <a:ext uri="{FF2B5EF4-FFF2-40B4-BE49-F238E27FC236}">
                <a16:creationId xmlns:a16="http://schemas.microsoft.com/office/drawing/2014/main" id="{404F5481-A6BC-056F-9602-10322FE536C1}"/>
              </a:ext>
            </a:extLst>
          </p:cNvPr>
          <p:cNvGraphicFramePr/>
          <p:nvPr>
            <p:extLst>
              <p:ext uri="{D42A27DB-BD31-4B8C-83A1-F6EECF244321}">
                <p14:modId xmlns:p14="http://schemas.microsoft.com/office/powerpoint/2010/main" val="805902645"/>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0208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E71539-B98C-7B0F-6810-ABDF0D7E0E58}"/>
              </a:ext>
            </a:extLst>
          </p:cNvPr>
          <p:cNvSpPr txBox="1"/>
          <p:nvPr/>
        </p:nvSpPr>
        <p:spPr>
          <a:xfrm>
            <a:off x="1875453" y="1194318"/>
            <a:ext cx="7259216" cy="2585323"/>
          </a:xfrm>
          <a:prstGeom prst="rect">
            <a:avLst/>
          </a:prstGeom>
          <a:noFill/>
        </p:spPr>
        <p:txBody>
          <a:bodyPr wrap="square" rtlCol="0">
            <a:spAutoFit/>
          </a:bodyPr>
          <a:lstStyle/>
          <a:p>
            <a:r>
              <a:rPr lang="en-GB" b="1" dirty="0"/>
              <a:t>You are the carer! </a:t>
            </a:r>
          </a:p>
          <a:p>
            <a:endParaRPr lang="en-GB" dirty="0"/>
          </a:p>
          <a:p>
            <a:r>
              <a:rPr lang="en-GB" sz="1600" dirty="0"/>
              <a:t>What might stop you from asking for help? </a:t>
            </a:r>
          </a:p>
          <a:p>
            <a:endParaRPr lang="en-GB" sz="1600" dirty="0"/>
          </a:p>
          <a:p>
            <a:r>
              <a:rPr lang="en-GB" sz="1600" dirty="0"/>
              <a:t>What do you need from professionals?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271027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4" name="Group 9">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descr="A cup of coffee and cookies&#10;&#10;Description automatically generated with medium confidence">
            <a:extLst>
              <a:ext uri="{FF2B5EF4-FFF2-40B4-BE49-F238E27FC236}">
                <a16:creationId xmlns:a16="http://schemas.microsoft.com/office/drawing/2014/main" id="{7972E052-9BDD-5534-5030-55B9650006A2}"/>
              </a:ext>
            </a:extLst>
          </p:cNvPr>
          <p:cNvPicPr>
            <a:picLocks noChangeAspect="1"/>
          </p:cNvPicPr>
          <p:nvPr/>
        </p:nvPicPr>
        <p:blipFill rotWithShape="1">
          <a:blip r:embed="rId2"/>
          <a:srcRect l="9091" t="31166" r="2" b="11779"/>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extBox 1">
            <a:extLst>
              <a:ext uri="{FF2B5EF4-FFF2-40B4-BE49-F238E27FC236}">
                <a16:creationId xmlns:a16="http://schemas.microsoft.com/office/drawing/2014/main" id="{C098A869-D3E7-1182-C54A-D418AC3C2F4B}"/>
              </a:ext>
            </a:extLst>
          </p:cNvPr>
          <p:cNvSpPr txBox="1"/>
          <p:nvPr/>
        </p:nvSpPr>
        <p:spPr>
          <a:xfrm>
            <a:off x="668867" y="1678666"/>
            <a:ext cx="4088190" cy="2369093"/>
          </a:xfrm>
          <a:prstGeom prst="rect">
            <a:avLst/>
          </a:prstGeom>
        </p:spPr>
        <p:txBody>
          <a:bodyPr vert="horz" lIns="91440" tIns="45720" rIns="91440" bIns="45720" rtlCol="0" anchor="b">
            <a:normAutofit fontScale="62500" lnSpcReduction="20000"/>
          </a:bodyPr>
          <a:lstStyle/>
          <a:p>
            <a:pPr>
              <a:lnSpc>
                <a:spcPct val="90000"/>
              </a:lnSpc>
              <a:spcBef>
                <a:spcPct val="0"/>
              </a:spcBef>
              <a:spcAft>
                <a:spcPts val="600"/>
              </a:spcAft>
            </a:pPr>
            <a:r>
              <a:rPr lang="en-US" sz="5400" dirty="0">
                <a:latin typeface="+mj-lt"/>
                <a:ea typeface="+mj-ea"/>
                <a:cs typeface="+mj-cs"/>
              </a:rPr>
              <a:t>Break</a:t>
            </a:r>
          </a:p>
          <a:p>
            <a:pPr algn="r">
              <a:lnSpc>
                <a:spcPct val="90000"/>
              </a:lnSpc>
              <a:spcBef>
                <a:spcPct val="0"/>
              </a:spcBef>
              <a:spcAft>
                <a:spcPts val="600"/>
              </a:spcAft>
            </a:pPr>
            <a:endParaRPr lang="en-US" sz="5400" dirty="0">
              <a:latin typeface="+mj-lt"/>
              <a:ea typeface="+mj-ea"/>
              <a:cs typeface="+mj-cs"/>
            </a:endParaRPr>
          </a:p>
          <a:p>
            <a:pPr>
              <a:lnSpc>
                <a:spcPct val="90000"/>
              </a:lnSpc>
              <a:spcBef>
                <a:spcPct val="0"/>
              </a:spcBef>
              <a:spcAft>
                <a:spcPts val="600"/>
              </a:spcAft>
            </a:pPr>
            <a:r>
              <a:rPr lang="en-US" sz="5400" dirty="0">
                <a:latin typeface="+mj-lt"/>
                <a:ea typeface="+mj-ea"/>
                <a:cs typeface="+mj-cs"/>
              </a:rPr>
              <a:t>See you in 5! </a:t>
            </a:r>
          </a:p>
          <a:p>
            <a:pPr algn="r">
              <a:lnSpc>
                <a:spcPct val="90000"/>
              </a:lnSpc>
              <a:spcBef>
                <a:spcPct val="0"/>
              </a:spcBef>
              <a:spcAft>
                <a:spcPts val="600"/>
              </a:spcAft>
            </a:pPr>
            <a:endParaRPr lang="en-US" sz="2600" dirty="0">
              <a:solidFill>
                <a:schemeClr val="accent1"/>
              </a:solidFill>
              <a:latin typeface="+mj-lt"/>
              <a:ea typeface="+mj-ea"/>
              <a:cs typeface="+mj-cs"/>
            </a:endParaRPr>
          </a:p>
          <a:p>
            <a:pPr algn="r">
              <a:lnSpc>
                <a:spcPct val="90000"/>
              </a:lnSpc>
              <a:spcBef>
                <a:spcPct val="0"/>
              </a:spcBef>
              <a:spcAft>
                <a:spcPts val="600"/>
              </a:spcAft>
            </a:pPr>
            <a:endParaRPr lang="en-US" sz="2600" dirty="0">
              <a:solidFill>
                <a:schemeClr val="accent1"/>
              </a:solidFill>
              <a:latin typeface="+mj-lt"/>
              <a:ea typeface="+mj-ea"/>
              <a:cs typeface="+mj-cs"/>
            </a:endParaRPr>
          </a:p>
          <a:p>
            <a:pPr algn="r">
              <a:lnSpc>
                <a:spcPct val="90000"/>
              </a:lnSpc>
              <a:spcBef>
                <a:spcPct val="0"/>
              </a:spcBef>
              <a:spcAft>
                <a:spcPts val="600"/>
              </a:spcAft>
            </a:pPr>
            <a:endParaRPr lang="en-US" sz="2600" dirty="0">
              <a:solidFill>
                <a:schemeClr val="accent1"/>
              </a:solidFill>
              <a:latin typeface="+mj-lt"/>
              <a:ea typeface="+mj-ea"/>
              <a:cs typeface="+mj-cs"/>
            </a:endParaRPr>
          </a:p>
          <a:p>
            <a:pPr algn="r">
              <a:lnSpc>
                <a:spcPct val="90000"/>
              </a:lnSpc>
              <a:spcBef>
                <a:spcPct val="0"/>
              </a:spcBef>
              <a:spcAft>
                <a:spcPts val="600"/>
              </a:spcAft>
            </a:pPr>
            <a:r>
              <a:rPr lang="en-US" sz="2600" dirty="0">
                <a:solidFill>
                  <a:schemeClr val="accent1"/>
                </a:solidFill>
                <a:latin typeface="+mj-lt"/>
                <a:ea typeface="+mj-ea"/>
                <a:cs typeface="+mj-cs"/>
              </a:rPr>
              <a:t> </a:t>
            </a:r>
          </a:p>
        </p:txBody>
      </p:sp>
      <p:cxnSp>
        <p:nvCxnSpPr>
          <p:cNvPr id="45" name="Straight Connector 21">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23">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043959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5698</TotalTime>
  <Words>1388</Words>
  <Application>Microsoft Office PowerPoint</Application>
  <PresentationFormat>Widescreen</PresentationFormat>
  <Paragraphs>163</Paragraphs>
  <Slides>18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Symbol</vt:lpstr>
      <vt:lpstr>Trebuchet MS</vt:lpstr>
      <vt:lpstr>Wingdings 3</vt:lpstr>
      <vt:lpstr>Facet</vt:lpstr>
      <vt:lpstr>Carers safety and Safeguarding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Carers safety and Safeguarding </dc:title>
  <dc:creator>Marie Smith</dc:creator>
  <cp:lastModifiedBy>Marie Smith</cp:lastModifiedBy>
  <cp:revision>5</cp:revision>
  <dcterms:created xsi:type="dcterms:W3CDTF">2023-05-31T15:59:09Z</dcterms:created>
  <dcterms:modified xsi:type="dcterms:W3CDTF">2023-06-08T09:31:58Z</dcterms:modified>
</cp:coreProperties>
</file>